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7"/>
  </p:notesMasterIdLst>
  <p:sldIdLst>
    <p:sldId id="256" r:id="rId2"/>
    <p:sldId id="261" r:id="rId3"/>
    <p:sldId id="262" r:id="rId4"/>
    <p:sldId id="263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1FDDC-47D5-41C3-9F8C-DAB2BEDD2B4A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449B6-DA0A-4535-9A0F-865B51B2EB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67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01688"/>
            <a:ext cx="7126287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511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6886B-E429-9AB9-79FC-3B18C398A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2CB043-B667-AE91-1FA3-4C278E823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9EC526-E79A-F342-E433-3402B5C8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09594B-E6A9-1DB4-AA5B-BA6D7106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EF96F8-8263-2303-DDFF-06813B07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68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57806-CCBA-3D25-28AC-E3D2E177B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2E7A0D-077B-4E78-8DF0-E0983630E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69793D-1CDF-FE46-42C4-1C291F2B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F6CE82-009C-B1EE-4C63-F3BFABF33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DA673D-0C56-2D3D-4207-A276ED95F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638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21AAEB-DA2E-040E-762E-2B60FA50B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B136FA-BB48-C5B0-C423-C08BCD4C6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4ABA1D-43B3-97BD-25CC-5F18FD34A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DEF207-A3B7-1978-0DDB-50924A247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6AF3BE-84E8-289D-00AD-E15DD0E52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91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2781B-C38C-9451-63F9-705AE1347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1D1A91-351B-B6CC-B74B-8AC3FA5E3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482889-C09A-7DD4-2C0D-BE09BFD61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B410A5-D365-3DFE-3088-8436EB795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05233-8203-9775-F847-924AC5B30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81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4D946-819E-9C05-B0C4-0D561B1A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270127-B6B2-E8F0-080F-3DF37163E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7DBFB2-7A5C-B04B-8698-B274F437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EF5147-7BCD-ADBC-CCD2-9A47C7DE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505413-0BF6-FE62-5E02-3F6B073B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24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946B4-9D8F-5F02-0BDE-B76A6651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690690-5EB0-9070-7384-356705AB4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39660A-C7B0-7187-EE56-AFBB433B4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CEE6105-0242-FB28-E676-E29075F2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64C528-593B-194B-6196-AD2E870B0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D34705-D731-D5A6-EA60-9F4EDE73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86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EEB5D-DA69-B6E8-58FF-DD244DB71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1ABBEA-55CE-976F-1273-2399F59AD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93EF67-626D-4F1B-154C-2BD4EF0CD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412273F-E8C1-FD51-DBE9-E2A648CF9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92C10AB-0B9C-B1C6-3973-4D8A210F1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4FD38C-2E51-B1DF-89D2-57FF77313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19AD37-11DB-6490-700F-CD361324F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94C39E8-806F-3A48-2B06-66730AC89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58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12C7E-48AF-F34E-D180-2D0DB10C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39423A-A0DB-44F8-FAED-D68D8573C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559CC9-1824-DD5C-400B-55C5A69C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5A5365-1804-FA2B-6CC4-65F11E6A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65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231D2C8-AD5A-22EB-F18C-4526F0F7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6A2BF9-C6F9-AE87-AAD5-78D92499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C080D6-DCAD-D676-F7BB-43897AB0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41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4E291D-8432-1EF5-94FD-A1F54E480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9A56AB-4510-276E-698A-6F7B21EB2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344ABC-6FD7-8913-4D5B-A1012DFA5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F57C7CE-BF28-2D48-C2B9-CCB012E9E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756FC4-C177-AE66-F1FC-E09B07F0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483873-0990-7AA3-93CF-27C08243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24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91280-8978-A91E-3A7E-26F3B3A2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0E71BD-4525-7F5E-AA6E-60BB2AE79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2A7673-3B95-7EC6-755D-71C0AE233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A05DA2-B667-BE98-12DF-252C4FB2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4CF53D-7638-F73D-BF81-615787A9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92BC8A-000A-56C7-1B55-EC56BDD41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30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708C59-8036-6ECF-AB79-386935880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BAA446-7CCE-D9A5-A4C3-F461AC9EA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2C8D75-2133-EC84-6BE9-69DE041EC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596B4-0B9E-49BF-B169-F89158FC8224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117EDD-8707-1911-81D5-2E8602F2A9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0F7AE-9594-EF2C-B673-312F1E24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99348-1A07-45BB-A4C6-E4BCAA16F8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98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7E288-A0C5-4647-2720-886A4C555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449" y="868362"/>
            <a:ext cx="4229101" cy="2387600"/>
          </a:xfrm>
        </p:spPr>
        <p:txBody>
          <a:bodyPr>
            <a:normAutofit/>
          </a:bodyPr>
          <a:lstStyle/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159BC4-D8C0-ABE2-B3A9-0A2FD4CAD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0449" y="3602038"/>
            <a:ext cx="4391024" cy="1655762"/>
          </a:xfrm>
        </p:spPr>
        <p:txBody>
          <a:bodyPr/>
          <a:lstStyle/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Imagem 9" descr="Texto, Mapa&#10;&#10;Descrição gerada automaticamente">
            <a:extLst>
              <a:ext uri="{FF2B5EF4-FFF2-40B4-BE49-F238E27FC236}">
                <a16:creationId xmlns:a16="http://schemas.microsoft.com/office/drawing/2014/main" id="{B56832C7-6DE8-B969-9D9E-A452B0AF7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7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9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CAA3B-D5ED-5FA2-69ED-D2E23B04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307975"/>
            <a:ext cx="10515600" cy="1325563"/>
          </a:xfrm>
        </p:spPr>
        <p:txBody>
          <a:bodyPr>
            <a:normAutofit/>
          </a:bodyPr>
          <a:lstStyle/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6D8EE7-8D33-D95F-3339-6BEF35E3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5" y="1835150"/>
            <a:ext cx="10515600" cy="4351338"/>
          </a:xfrm>
        </p:spPr>
        <p:txBody>
          <a:bodyPr/>
          <a:lstStyle/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5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CAA3B-D5ED-5FA2-69ED-D2E23B04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307975"/>
            <a:ext cx="10515600" cy="1325563"/>
          </a:xfrm>
        </p:spPr>
        <p:txBody>
          <a:bodyPr>
            <a:normAutofit/>
          </a:bodyPr>
          <a:lstStyle/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6D8EE7-8D33-D95F-3339-6BEF35E3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5" y="1835150"/>
            <a:ext cx="10515600" cy="4351338"/>
          </a:xfrm>
        </p:spPr>
        <p:txBody>
          <a:bodyPr/>
          <a:lstStyle/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9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CAA3B-D5ED-5FA2-69ED-D2E23B04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307975"/>
            <a:ext cx="10515600" cy="1325563"/>
          </a:xfrm>
        </p:spPr>
        <p:txBody>
          <a:bodyPr>
            <a:normAutofit/>
          </a:bodyPr>
          <a:lstStyle/>
          <a:p>
            <a:endParaRPr lang="pt-BR" sz="40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96D8EE7-8D33-D95F-3339-6BEF35E31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525" y="1835150"/>
            <a:ext cx="10515600" cy="4351338"/>
          </a:xfrm>
        </p:spPr>
        <p:txBody>
          <a:bodyPr/>
          <a:lstStyle/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9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0"/>
                <a:lumOff val="100000"/>
                <a:alpha val="30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/>
          <p:nvPr/>
        </p:nvSpPr>
        <p:spPr>
          <a:xfrm>
            <a:off x="2430720" y="67200"/>
            <a:ext cx="7274880" cy="1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121900" rIns="1200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endParaRPr sz="6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/>
          <p:nvPr/>
        </p:nvSpPr>
        <p:spPr>
          <a:xfrm>
            <a:off x="1748600" y="771002"/>
            <a:ext cx="8790800" cy="3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000" tIns="121900" rIns="120000" bIns="121900" anchor="t" anchorCtr="0">
            <a:noAutofit/>
          </a:bodyPr>
          <a:lstStyle/>
          <a:p>
            <a:pPr algn="ctr">
              <a:buClr>
                <a:srgbClr val="000000"/>
              </a:buClr>
              <a:buSzPts val="3600"/>
            </a:pPr>
            <a:r>
              <a:rPr lang="pt-BR" sz="4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Obrigado!</a:t>
            </a: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3600"/>
            </a:pPr>
            <a:endParaRPr sz="4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pt-BR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Você pode entrar em contato por</a:t>
            </a:r>
            <a:endParaRPr sz="26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pt-BR" sz="266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pt-BR" sz="26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username</a:t>
            </a:r>
            <a:endParaRPr sz="26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pt-BR" sz="266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user@mailme</a:t>
            </a:r>
            <a:endParaRPr sz="26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7"/>
          <p:cNvCxnSpPr/>
          <p:nvPr/>
        </p:nvCxnSpPr>
        <p:spPr>
          <a:xfrm>
            <a:off x="6144000" y="4064640"/>
            <a:ext cx="480" cy="231984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1294AD0E-1E75-42CA-474B-3672A28F9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20" y="3779400"/>
            <a:ext cx="2793360" cy="279336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8006BF9-D59F-29F7-DC60-AC04FD914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642" y="3924097"/>
            <a:ext cx="1579559" cy="25205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13</Words>
  <Application>Microsoft Office PowerPoint</Application>
  <PresentationFormat>Widescreen</PresentationFormat>
  <Paragraphs>5</Paragraphs>
  <Slides>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Eurileny Almeida</dc:creator>
  <cp:lastModifiedBy>Eurileny Almeida</cp:lastModifiedBy>
  <cp:revision>6</cp:revision>
  <dcterms:created xsi:type="dcterms:W3CDTF">2022-10-26T14:37:59Z</dcterms:created>
  <dcterms:modified xsi:type="dcterms:W3CDTF">2022-10-26T16:58:50Z</dcterms:modified>
</cp:coreProperties>
</file>