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</p:sldIdLst>
  <p:sldSz cx="9753600" cy="7315200"/>
  <p:notesSz cx="6858000" cy="9144000"/>
  <p:embeddedFontLst>
    <p:embeddedFont>
      <p:font typeface="Glacial Indifference Bold" charset="1" panose="00000800000000000000"/>
      <p:regular r:id="rId9"/>
    </p:embeddedFont>
    <p:embeddedFont>
      <p:font typeface="Garet" charset="1" panose="00000000000000000000"/>
      <p:regular r:id="rId10"/>
    </p:embeddedFont>
    <p:embeddedFont>
      <p:font typeface="Garet Bold" charset="1" panose="00000000000000000000"/>
      <p:regular r:id="rId11"/>
    </p:embeddedFont>
    <p:embeddedFont>
      <p:font typeface="Glacial Indifference" charset="1" panose="0000000000000000000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61102" y="-525712"/>
            <a:ext cx="9882305" cy="7315200"/>
            <a:chOff x="0" y="0"/>
            <a:chExt cx="13176406" cy="9753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176407" cy="9753600"/>
            </a:xfrm>
            <a:custGeom>
              <a:avLst/>
              <a:gdLst/>
              <a:ahLst/>
              <a:cxnLst/>
              <a:rect r="r" b="b" t="t" l="l"/>
              <a:pathLst>
                <a:path h="9753600" w="13176407">
                  <a:moveTo>
                    <a:pt x="0" y="0"/>
                  </a:moveTo>
                  <a:lnTo>
                    <a:pt x="13176407" y="0"/>
                  </a:lnTo>
                  <a:lnTo>
                    <a:pt x="13176407" y="9753600"/>
                  </a:lnTo>
                  <a:lnTo>
                    <a:pt x="0" y="975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7356" r="0" b="-7356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70515" y="1889656"/>
            <a:ext cx="7151256" cy="135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88"/>
              </a:lnSpc>
            </a:pPr>
            <a:r>
              <a:rPr lang="en-US" sz="3968" b="true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TÍTULO</a:t>
            </a:r>
          </a:p>
          <a:p>
            <a:pPr algn="ctr">
              <a:lnSpc>
                <a:spcPts val="4456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3768783" y="3322160"/>
            <a:ext cx="5057223" cy="3492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799"/>
              </a:lnSpc>
            </a:pPr>
            <a:r>
              <a:rPr lang="en-US" sz="1999" b="true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Autores(as)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3992112" y="0"/>
            <a:ext cx="5890193" cy="1520105"/>
            <a:chOff x="0" y="0"/>
            <a:chExt cx="2650111" cy="68392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650111" cy="683924"/>
            </a:xfrm>
            <a:custGeom>
              <a:avLst/>
              <a:gdLst/>
              <a:ahLst/>
              <a:cxnLst/>
              <a:rect r="r" b="b" t="t" l="l"/>
              <a:pathLst>
                <a:path h="683924" w="2650111">
                  <a:moveTo>
                    <a:pt x="0" y="0"/>
                  </a:moveTo>
                  <a:lnTo>
                    <a:pt x="2650111" y="0"/>
                  </a:lnTo>
                  <a:lnTo>
                    <a:pt x="2650111" y="683924"/>
                  </a:lnTo>
                  <a:lnTo>
                    <a:pt x="0" y="683924"/>
                  </a:lnTo>
                  <a:close/>
                </a:path>
              </a:pathLst>
            </a:custGeom>
            <a:solidFill>
              <a:srgbClr val="3D2053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650111" cy="722024"/>
            </a:xfrm>
            <a:prstGeom prst="rect">
              <a:avLst/>
            </a:prstGeom>
          </p:spPr>
          <p:txBody>
            <a:bodyPr anchor="ctr" rtlCol="false" tIns="40464" lIns="40464" bIns="40464" rIns="40464"/>
            <a:lstStyle/>
            <a:p>
              <a:pPr algn="ctr">
                <a:lnSpc>
                  <a:spcPts val="1545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4680050" y="7121344"/>
            <a:ext cx="5689331" cy="311518"/>
            <a:chOff x="0" y="0"/>
            <a:chExt cx="2559739" cy="14015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559739" cy="140158"/>
            </a:xfrm>
            <a:custGeom>
              <a:avLst/>
              <a:gdLst/>
              <a:ahLst/>
              <a:cxnLst/>
              <a:rect r="r" b="b" t="t" l="l"/>
              <a:pathLst>
                <a:path h="140158" w="2559739">
                  <a:moveTo>
                    <a:pt x="0" y="0"/>
                  </a:moveTo>
                  <a:lnTo>
                    <a:pt x="2559739" y="0"/>
                  </a:lnTo>
                  <a:lnTo>
                    <a:pt x="2559739" y="140158"/>
                  </a:lnTo>
                  <a:lnTo>
                    <a:pt x="0" y="140158"/>
                  </a:lnTo>
                  <a:close/>
                </a:path>
              </a:pathLst>
            </a:custGeom>
            <a:solidFill>
              <a:srgbClr val="3D205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2559739" cy="178258"/>
            </a:xfrm>
            <a:prstGeom prst="rect">
              <a:avLst/>
            </a:prstGeom>
          </p:spPr>
          <p:txBody>
            <a:bodyPr anchor="ctr" rtlCol="false" tIns="40464" lIns="40464" bIns="40464" rIns="40464"/>
            <a:lstStyle/>
            <a:p>
              <a:pPr algn="ctr">
                <a:lnSpc>
                  <a:spcPts val="1545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-2626709" y="0"/>
            <a:ext cx="7306759" cy="1520105"/>
            <a:chOff x="0" y="0"/>
            <a:chExt cx="3287451" cy="68392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287451" cy="683924"/>
            </a:xfrm>
            <a:custGeom>
              <a:avLst/>
              <a:gdLst/>
              <a:ahLst/>
              <a:cxnLst/>
              <a:rect r="r" b="b" t="t" l="l"/>
              <a:pathLst>
                <a:path h="683924" w="3287451">
                  <a:moveTo>
                    <a:pt x="0" y="0"/>
                  </a:moveTo>
                  <a:lnTo>
                    <a:pt x="3287451" y="0"/>
                  </a:lnTo>
                  <a:lnTo>
                    <a:pt x="3287451" y="683924"/>
                  </a:lnTo>
                  <a:lnTo>
                    <a:pt x="0" y="683924"/>
                  </a:lnTo>
                  <a:close/>
                </a:path>
              </a:pathLst>
            </a:custGeom>
            <a:solidFill>
              <a:srgbClr val="5B6E3A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3287451" cy="722024"/>
            </a:xfrm>
            <a:prstGeom prst="rect">
              <a:avLst/>
            </a:prstGeom>
          </p:spPr>
          <p:txBody>
            <a:bodyPr anchor="ctr" rtlCol="false" tIns="40464" lIns="40464" bIns="40464" rIns="40464"/>
            <a:lstStyle/>
            <a:p>
              <a:pPr algn="ctr">
                <a:lnSpc>
                  <a:spcPts val="1545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-2139021" y="7121344"/>
            <a:ext cx="6819071" cy="387712"/>
            <a:chOff x="0" y="0"/>
            <a:chExt cx="3068031" cy="17443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068031" cy="174439"/>
            </a:xfrm>
            <a:custGeom>
              <a:avLst/>
              <a:gdLst/>
              <a:ahLst/>
              <a:cxnLst/>
              <a:rect r="r" b="b" t="t" l="l"/>
              <a:pathLst>
                <a:path h="174439" w="3068031">
                  <a:moveTo>
                    <a:pt x="0" y="0"/>
                  </a:moveTo>
                  <a:lnTo>
                    <a:pt x="3068031" y="0"/>
                  </a:lnTo>
                  <a:lnTo>
                    <a:pt x="3068031" y="174439"/>
                  </a:lnTo>
                  <a:lnTo>
                    <a:pt x="0" y="174439"/>
                  </a:lnTo>
                  <a:close/>
                </a:path>
              </a:pathLst>
            </a:custGeom>
            <a:solidFill>
              <a:srgbClr val="5B6E3A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3068031" cy="212539"/>
            </a:xfrm>
            <a:prstGeom prst="rect">
              <a:avLst/>
            </a:prstGeom>
          </p:spPr>
          <p:txBody>
            <a:bodyPr anchor="ctr" rtlCol="false" tIns="40464" lIns="40464" bIns="40464" rIns="40464"/>
            <a:lstStyle/>
            <a:p>
              <a:pPr algn="ctr">
                <a:lnSpc>
                  <a:spcPts val="1545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497207" y="130068"/>
            <a:ext cx="3372324" cy="1259968"/>
            <a:chOff x="0" y="0"/>
            <a:chExt cx="4496432" cy="167995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667270" cy="1679958"/>
            </a:xfrm>
            <a:custGeom>
              <a:avLst/>
              <a:gdLst/>
              <a:ahLst/>
              <a:cxnLst/>
              <a:rect r="r" b="b" t="t" l="l"/>
              <a:pathLst>
                <a:path h="1679958" w="1667270">
                  <a:moveTo>
                    <a:pt x="0" y="0"/>
                  </a:moveTo>
                  <a:lnTo>
                    <a:pt x="1667270" y="0"/>
                  </a:lnTo>
                  <a:lnTo>
                    <a:pt x="1667270" y="1679958"/>
                  </a:lnTo>
                  <a:lnTo>
                    <a:pt x="0" y="16799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62" t="0" r="-511" b="-508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 rot="0">
              <a:off x="2011717" y="100004"/>
              <a:ext cx="2484715" cy="261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486"/>
                </a:lnSpc>
              </a:pPr>
              <a:r>
                <a:rPr lang="en-US" sz="1443" spc="-72">
                  <a:solidFill>
                    <a:srgbClr val="FFFFFF"/>
                  </a:solidFill>
                  <a:latin typeface="Garet"/>
                  <a:ea typeface="Garet"/>
                  <a:cs typeface="Garet"/>
                  <a:sym typeface="Garet"/>
                </a:rPr>
                <a:t>VII Simpósio de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2011717" y="399283"/>
              <a:ext cx="2169064" cy="12092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68"/>
                </a:lnSpc>
              </a:pPr>
              <a:r>
                <a:rPr lang="en-US" b="true" sz="2299" spc="-114">
                  <a:solidFill>
                    <a:srgbClr val="FFFFFF"/>
                  </a:solidFill>
                  <a:latin typeface="Garet Bold"/>
                  <a:ea typeface="Garet Bold"/>
                  <a:cs typeface="Garet Bold"/>
                  <a:sym typeface="Garet Bold"/>
                </a:rPr>
                <a:t>Ensino, </a:t>
              </a:r>
            </a:p>
            <a:p>
              <a:pPr algn="l">
                <a:lnSpc>
                  <a:spcPts val="2368"/>
                </a:lnSpc>
              </a:pPr>
              <a:r>
                <a:rPr lang="en-US" b="true" sz="2299" spc="-114">
                  <a:solidFill>
                    <a:srgbClr val="FFFFFF"/>
                  </a:solidFill>
                  <a:latin typeface="Garet Bold"/>
                  <a:ea typeface="Garet Bold"/>
                  <a:cs typeface="Garet Bold"/>
                  <a:sym typeface="Garet Bold"/>
                </a:rPr>
                <a:t>Pesquisa e Extensão</a:t>
              </a: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0">
            <a:off x="3621732" y="6608033"/>
            <a:ext cx="1529035" cy="435832"/>
          </a:xfrm>
          <a:custGeom>
            <a:avLst/>
            <a:gdLst/>
            <a:ahLst/>
            <a:cxnLst/>
            <a:rect r="r" b="b" t="t" l="l"/>
            <a:pathLst>
              <a:path h="435832" w="1529035">
                <a:moveTo>
                  <a:pt x="0" y="0"/>
                </a:moveTo>
                <a:lnTo>
                  <a:pt x="1529035" y="0"/>
                </a:lnTo>
                <a:lnTo>
                  <a:pt x="1529035" y="435833"/>
                </a:lnTo>
                <a:lnTo>
                  <a:pt x="0" y="4358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325" t="-12626" r="-3634" b="-11813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2636597" y="6744324"/>
            <a:ext cx="926452" cy="172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03"/>
              </a:lnSpc>
            </a:pPr>
            <a:r>
              <a:rPr lang="en-US" sz="1203" b="true">
                <a:solidFill>
                  <a:srgbClr val="374218"/>
                </a:solidFill>
                <a:latin typeface="Garet Bold"/>
                <a:ea typeface="Garet Bold"/>
                <a:cs typeface="Garet Bold"/>
                <a:sym typeface="Garet Bold"/>
              </a:rPr>
              <a:t>Realização: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559606" y="6744324"/>
            <a:ext cx="788698" cy="172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03"/>
              </a:lnSpc>
            </a:pPr>
            <a:r>
              <a:rPr lang="en-US" sz="1203" b="true">
                <a:solidFill>
                  <a:srgbClr val="374218"/>
                </a:solidFill>
                <a:latin typeface="Garet Bold"/>
                <a:ea typeface="Garet Bold"/>
                <a:cs typeface="Garet Bold"/>
                <a:sym typeface="Garet Bold"/>
              </a:rPr>
              <a:t>Parceiro:</a:t>
            </a:r>
          </a:p>
        </p:txBody>
      </p:sp>
      <p:sp>
        <p:nvSpPr>
          <p:cNvPr name="Freeform 25" id="25"/>
          <p:cNvSpPr/>
          <p:nvPr/>
        </p:nvSpPr>
        <p:spPr>
          <a:xfrm flipH="false" flipV="false" rot="0">
            <a:off x="6297395" y="6512731"/>
            <a:ext cx="1185102" cy="553515"/>
          </a:xfrm>
          <a:custGeom>
            <a:avLst/>
            <a:gdLst/>
            <a:ahLst/>
            <a:cxnLst/>
            <a:rect r="r" b="b" t="t" l="l"/>
            <a:pathLst>
              <a:path h="553515" w="1185102">
                <a:moveTo>
                  <a:pt x="0" y="0"/>
                </a:moveTo>
                <a:lnTo>
                  <a:pt x="1185102" y="0"/>
                </a:lnTo>
                <a:lnTo>
                  <a:pt x="1185102" y="553515"/>
                </a:lnTo>
                <a:lnTo>
                  <a:pt x="0" y="5535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5294" t="-33927" r="-4222" b="-31378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2412541" y="4507729"/>
            <a:ext cx="5057223" cy="1163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7"/>
              </a:lnSpc>
            </a:pPr>
            <a:r>
              <a:rPr lang="en-US" sz="2199" b="true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Categoria: </a:t>
            </a:r>
            <a:r>
              <a:rPr lang="en-US" sz="2199" b="true">
                <a:solidFill>
                  <a:srgbClr val="C8060E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Resumo Expandido; Relato de Experiência ou Carta Pedagógica</a:t>
            </a:r>
          </a:p>
          <a:p>
            <a:pPr algn="ctr">
              <a:lnSpc>
                <a:spcPts val="3079"/>
              </a:lnSpc>
            </a:pPr>
            <a:r>
              <a:rPr lang="en-US" sz="2199" b="true">
                <a:solidFill>
                  <a:srgbClr val="C8060E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(Sinalize a categoria)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914566" cy="7315200"/>
            <a:chOff x="0" y="0"/>
            <a:chExt cx="13219421" cy="9753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219421" cy="9753600"/>
            </a:xfrm>
            <a:custGeom>
              <a:avLst/>
              <a:gdLst/>
              <a:ahLst/>
              <a:cxnLst/>
              <a:rect r="r" b="b" t="t" l="l"/>
              <a:pathLst>
                <a:path h="9753600" w="13219421">
                  <a:moveTo>
                    <a:pt x="0" y="0"/>
                  </a:moveTo>
                  <a:lnTo>
                    <a:pt x="13219421" y="0"/>
                  </a:lnTo>
                  <a:lnTo>
                    <a:pt x="13219421" y="9753600"/>
                  </a:lnTo>
                  <a:lnTo>
                    <a:pt x="0" y="975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7543" r="0" b="-7543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301172" y="1706758"/>
            <a:ext cx="7151256" cy="7787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49"/>
              </a:lnSpc>
            </a:pPr>
            <a:r>
              <a:rPr lang="en-US" sz="4068" b="true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Subtítulo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3992112" y="0"/>
            <a:ext cx="5922454" cy="1520105"/>
            <a:chOff x="0" y="0"/>
            <a:chExt cx="2664626" cy="68392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664626" cy="683924"/>
            </a:xfrm>
            <a:custGeom>
              <a:avLst/>
              <a:gdLst/>
              <a:ahLst/>
              <a:cxnLst/>
              <a:rect r="r" b="b" t="t" l="l"/>
              <a:pathLst>
                <a:path h="683924" w="2664626">
                  <a:moveTo>
                    <a:pt x="0" y="0"/>
                  </a:moveTo>
                  <a:lnTo>
                    <a:pt x="2664626" y="0"/>
                  </a:lnTo>
                  <a:lnTo>
                    <a:pt x="2664626" y="683924"/>
                  </a:lnTo>
                  <a:lnTo>
                    <a:pt x="0" y="683924"/>
                  </a:lnTo>
                  <a:close/>
                </a:path>
              </a:pathLst>
            </a:custGeom>
            <a:solidFill>
              <a:srgbClr val="3D205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664626" cy="722024"/>
            </a:xfrm>
            <a:prstGeom prst="rect">
              <a:avLst/>
            </a:prstGeom>
          </p:spPr>
          <p:txBody>
            <a:bodyPr anchor="ctr" rtlCol="false" tIns="40464" lIns="40464" bIns="40464" rIns="40464"/>
            <a:lstStyle/>
            <a:p>
              <a:pPr algn="ctr">
                <a:lnSpc>
                  <a:spcPts val="1545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5167739" y="7121344"/>
            <a:ext cx="5201643" cy="311518"/>
            <a:chOff x="0" y="0"/>
            <a:chExt cx="2340319" cy="14015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340319" cy="140158"/>
            </a:xfrm>
            <a:custGeom>
              <a:avLst/>
              <a:gdLst/>
              <a:ahLst/>
              <a:cxnLst/>
              <a:rect r="r" b="b" t="t" l="l"/>
              <a:pathLst>
                <a:path h="140158" w="2340319">
                  <a:moveTo>
                    <a:pt x="0" y="0"/>
                  </a:moveTo>
                  <a:lnTo>
                    <a:pt x="2340319" y="0"/>
                  </a:lnTo>
                  <a:lnTo>
                    <a:pt x="2340319" y="140158"/>
                  </a:lnTo>
                  <a:lnTo>
                    <a:pt x="0" y="140158"/>
                  </a:lnTo>
                  <a:close/>
                </a:path>
              </a:pathLst>
            </a:custGeom>
            <a:solidFill>
              <a:srgbClr val="3D205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340319" cy="178258"/>
            </a:xfrm>
            <a:prstGeom prst="rect">
              <a:avLst/>
            </a:prstGeom>
          </p:spPr>
          <p:txBody>
            <a:bodyPr anchor="ctr" rtlCol="false" tIns="40464" lIns="40464" bIns="40464" rIns="40464"/>
            <a:lstStyle/>
            <a:p>
              <a:pPr algn="ctr">
                <a:lnSpc>
                  <a:spcPts val="1545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-2626709" y="0"/>
            <a:ext cx="7306759" cy="1520105"/>
            <a:chOff x="0" y="0"/>
            <a:chExt cx="3287451" cy="68392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287451" cy="683924"/>
            </a:xfrm>
            <a:custGeom>
              <a:avLst/>
              <a:gdLst/>
              <a:ahLst/>
              <a:cxnLst/>
              <a:rect r="r" b="b" t="t" l="l"/>
              <a:pathLst>
                <a:path h="683924" w="3287451">
                  <a:moveTo>
                    <a:pt x="0" y="0"/>
                  </a:moveTo>
                  <a:lnTo>
                    <a:pt x="3287451" y="0"/>
                  </a:lnTo>
                  <a:lnTo>
                    <a:pt x="3287451" y="683924"/>
                  </a:lnTo>
                  <a:lnTo>
                    <a:pt x="0" y="683924"/>
                  </a:lnTo>
                  <a:close/>
                </a:path>
              </a:pathLst>
            </a:custGeom>
            <a:solidFill>
              <a:srgbClr val="5B6E3A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3287451" cy="722024"/>
            </a:xfrm>
            <a:prstGeom prst="rect">
              <a:avLst/>
            </a:prstGeom>
          </p:spPr>
          <p:txBody>
            <a:bodyPr anchor="ctr" rtlCol="false" tIns="40464" lIns="40464" bIns="40464" rIns="40464"/>
            <a:lstStyle/>
            <a:p>
              <a:pPr algn="ctr">
                <a:lnSpc>
                  <a:spcPts val="1545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-2139021" y="7121344"/>
            <a:ext cx="7306759" cy="387712"/>
            <a:chOff x="0" y="0"/>
            <a:chExt cx="3287451" cy="17443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3287451" cy="174439"/>
            </a:xfrm>
            <a:custGeom>
              <a:avLst/>
              <a:gdLst/>
              <a:ahLst/>
              <a:cxnLst/>
              <a:rect r="r" b="b" t="t" l="l"/>
              <a:pathLst>
                <a:path h="174439" w="3287451">
                  <a:moveTo>
                    <a:pt x="0" y="0"/>
                  </a:moveTo>
                  <a:lnTo>
                    <a:pt x="3287451" y="0"/>
                  </a:lnTo>
                  <a:lnTo>
                    <a:pt x="3287451" y="174439"/>
                  </a:lnTo>
                  <a:lnTo>
                    <a:pt x="0" y="174439"/>
                  </a:lnTo>
                  <a:close/>
                </a:path>
              </a:pathLst>
            </a:custGeom>
            <a:solidFill>
              <a:srgbClr val="5B6E3A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3287451" cy="212539"/>
            </a:xfrm>
            <a:prstGeom prst="rect">
              <a:avLst/>
            </a:prstGeom>
          </p:spPr>
          <p:txBody>
            <a:bodyPr anchor="ctr" rtlCol="false" tIns="40464" lIns="40464" bIns="40464" rIns="40464"/>
            <a:lstStyle/>
            <a:p>
              <a:pPr algn="ctr">
                <a:lnSpc>
                  <a:spcPts val="1545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273500" y="130068"/>
            <a:ext cx="3372324" cy="1259968"/>
            <a:chOff x="0" y="0"/>
            <a:chExt cx="4496432" cy="1679958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667270" cy="1679958"/>
            </a:xfrm>
            <a:custGeom>
              <a:avLst/>
              <a:gdLst/>
              <a:ahLst/>
              <a:cxnLst/>
              <a:rect r="r" b="b" t="t" l="l"/>
              <a:pathLst>
                <a:path h="1679958" w="1667270">
                  <a:moveTo>
                    <a:pt x="0" y="0"/>
                  </a:moveTo>
                  <a:lnTo>
                    <a:pt x="1667270" y="0"/>
                  </a:lnTo>
                  <a:lnTo>
                    <a:pt x="1667270" y="1679958"/>
                  </a:lnTo>
                  <a:lnTo>
                    <a:pt x="0" y="16799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62" t="0" r="-511" b="-50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 rot="0">
              <a:off x="2011717" y="100004"/>
              <a:ext cx="2484715" cy="261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486"/>
                </a:lnSpc>
              </a:pPr>
              <a:r>
                <a:rPr lang="en-US" sz="1443" spc="-72">
                  <a:solidFill>
                    <a:srgbClr val="FFFFFF"/>
                  </a:solidFill>
                  <a:latin typeface="Garet"/>
                  <a:ea typeface="Garet"/>
                  <a:cs typeface="Garet"/>
                  <a:sym typeface="Garet"/>
                </a:rPr>
                <a:t>VII Simpósio de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2011717" y="399283"/>
              <a:ext cx="2169064" cy="12092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68"/>
                </a:lnSpc>
              </a:pPr>
              <a:r>
                <a:rPr lang="en-US" b="true" sz="2299" spc="-114">
                  <a:solidFill>
                    <a:srgbClr val="FFFFFF"/>
                  </a:solidFill>
                  <a:latin typeface="Garet Bold"/>
                  <a:ea typeface="Garet Bold"/>
                  <a:cs typeface="Garet Bold"/>
                  <a:sym typeface="Garet Bold"/>
                </a:rPr>
                <a:t>Ensino, </a:t>
              </a:r>
            </a:p>
            <a:p>
              <a:pPr algn="l">
                <a:lnSpc>
                  <a:spcPts val="2368"/>
                </a:lnSpc>
              </a:pPr>
              <a:r>
                <a:rPr lang="en-US" b="true" sz="2299" spc="-114">
                  <a:solidFill>
                    <a:srgbClr val="FFFFFF"/>
                  </a:solidFill>
                  <a:latin typeface="Garet Bold"/>
                  <a:ea typeface="Garet Bold"/>
                  <a:cs typeface="Garet Bold"/>
                  <a:sym typeface="Garet Bold"/>
                </a:rPr>
                <a:t>Pesquisa e Extensão</a:t>
              </a: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3621732" y="6608033"/>
            <a:ext cx="1529035" cy="435832"/>
          </a:xfrm>
          <a:custGeom>
            <a:avLst/>
            <a:gdLst/>
            <a:ahLst/>
            <a:cxnLst/>
            <a:rect r="r" b="b" t="t" l="l"/>
            <a:pathLst>
              <a:path h="435832" w="1529035">
                <a:moveTo>
                  <a:pt x="0" y="0"/>
                </a:moveTo>
                <a:lnTo>
                  <a:pt x="1529035" y="0"/>
                </a:lnTo>
                <a:lnTo>
                  <a:pt x="1529035" y="435833"/>
                </a:lnTo>
                <a:lnTo>
                  <a:pt x="0" y="4358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325" t="-12626" r="-3634" b="-11813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2636597" y="6744324"/>
            <a:ext cx="926452" cy="172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03"/>
              </a:lnSpc>
            </a:pPr>
            <a:r>
              <a:rPr lang="en-US" sz="1203" b="true">
                <a:solidFill>
                  <a:srgbClr val="374218"/>
                </a:solidFill>
                <a:latin typeface="Garet Bold"/>
                <a:ea typeface="Garet Bold"/>
                <a:cs typeface="Garet Bold"/>
                <a:sym typeface="Garet Bold"/>
              </a:rPr>
              <a:t>Realização: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559606" y="6744324"/>
            <a:ext cx="788698" cy="172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03"/>
              </a:lnSpc>
            </a:pPr>
            <a:r>
              <a:rPr lang="en-US" sz="1203" b="true">
                <a:solidFill>
                  <a:srgbClr val="374218"/>
                </a:solidFill>
                <a:latin typeface="Garet Bold"/>
                <a:ea typeface="Garet Bold"/>
                <a:cs typeface="Garet Bold"/>
                <a:sym typeface="Garet Bold"/>
              </a:rPr>
              <a:t>Parceiro:</a:t>
            </a:r>
          </a:p>
        </p:txBody>
      </p:sp>
      <p:sp>
        <p:nvSpPr>
          <p:cNvPr name="Freeform 24" id="24"/>
          <p:cNvSpPr/>
          <p:nvPr/>
        </p:nvSpPr>
        <p:spPr>
          <a:xfrm flipH="false" flipV="false" rot="0">
            <a:off x="6297395" y="6512731"/>
            <a:ext cx="1185102" cy="553515"/>
          </a:xfrm>
          <a:custGeom>
            <a:avLst/>
            <a:gdLst/>
            <a:ahLst/>
            <a:cxnLst/>
            <a:rect r="r" b="b" t="t" l="l"/>
            <a:pathLst>
              <a:path h="553515" w="1185102">
                <a:moveTo>
                  <a:pt x="0" y="0"/>
                </a:moveTo>
                <a:lnTo>
                  <a:pt x="1185102" y="0"/>
                </a:lnTo>
                <a:lnTo>
                  <a:pt x="1185102" y="553515"/>
                </a:lnTo>
                <a:lnTo>
                  <a:pt x="0" y="5535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5294" t="-33927" r="-4222" b="-31378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731520" y="2807733"/>
            <a:ext cx="1363399" cy="3492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1799" indent="-215899" lvl="1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Tópicos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30428" y="0"/>
            <a:ext cx="10092423" cy="7315200"/>
            <a:chOff x="0" y="0"/>
            <a:chExt cx="13456563" cy="9753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456563" cy="9753600"/>
            </a:xfrm>
            <a:custGeom>
              <a:avLst/>
              <a:gdLst/>
              <a:ahLst/>
              <a:cxnLst/>
              <a:rect r="r" b="b" t="t" l="l"/>
              <a:pathLst>
                <a:path h="9753600" w="13456563">
                  <a:moveTo>
                    <a:pt x="0" y="0"/>
                  </a:moveTo>
                  <a:lnTo>
                    <a:pt x="13456563" y="0"/>
                  </a:lnTo>
                  <a:lnTo>
                    <a:pt x="13456563" y="9753600"/>
                  </a:lnTo>
                  <a:lnTo>
                    <a:pt x="0" y="975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8575" r="0" b="-8575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301172" y="3259513"/>
            <a:ext cx="7151256" cy="653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22"/>
              </a:lnSpc>
            </a:pPr>
            <a:r>
              <a:rPr lang="en-US" sz="3368" b="true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AGRADECIMENTOS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3992112" y="0"/>
            <a:ext cx="5969882" cy="1520105"/>
            <a:chOff x="0" y="0"/>
            <a:chExt cx="2685965" cy="68392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685965" cy="683924"/>
            </a:xfrm>
            <a:custGeom>
              <a:avLst/>
              <a:gdLst/>
              <a:ahLst/>
              <a:cxnLst/>
              <a:rect r="r" b="b" t="t" l="l"/>
              <a:pathLst>
                <a:path h="683924" w="2685965">
                  <a:moveTo>
                    <a:pt x="0" y="0"/>
                  </a:moveTo>
                  <a:lnTo>
                    <a:pt x="2685965" y="0"/>
                  </a:lnTo>
                  <a:lnTo>
                    <a:pt x="2685965" y="683924"/>
                  </a:lnTo>
                  <a:lnTo>
                    <a:pt x="0" y="683924"/>
                  </a:lnTo>
                  <a:close/>
                </a:path>
              </a:pathLst>
            </a:custGeom>
            <a:solidFill>
              <a:srgbClr val="3D205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685965" cy="722024"/>
            </a:xfrm>
            <a:prstGeom prst="rect">
              <a:avLst/>
            </a:prstGeom>
          </p:spPr>
          <p:txBody>
            <a:bodyPr anchor="ctr" rtlCol="false" tIns="40464" lIns="40464" bIns="40464" rIns="40464"/>
            <a:lstStyle/>
            <a:p>
              <a:pPr algn="ctr">
                <a:lnSpc>
                  <a:spcPts val="1545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5167739" y="7121344"/>
            <a:ext cx="5332071" cy="358946"/>
            <a:chOff x="0" y="0"/>
            <a:chExt cx="2399001" cy="16149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399001" cy="161497"/>
            </a:xfrm>
            <a:custGeom>
              <a:avLst/>
              <a:gdLst/>
              <a:ahLst/>
              <a:cxnLst/>
              <a:rect r="r" b="b" t="t" l="l"/>
              <a:pathLst>
                <a:path h="161497" w="2399001">
                  <a:moveTo>
                    <a:pt x="0" y="0"/>
                  </a:moveTo>
                  <a:lnTo>
                    <a:pt x="2399001" y="0"/>
                  </a:lnTo>
                  <a:lnTo>
                    <a:pt x="2399001" y="161497"/>
                  </a:lnTo>
                  <a:lnTo>
                    <a:pt x="0" y="161497"/>
                  </a:lnTo>
                  <a:close/>
                </a:path>
              </a:pathLst>
            </a:custGeom>
            <a:solidFill>
              <a:srgbClr val="3D205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399001" cy="199597"/>
            </a:xfrm>
            <a:prstGeom prst="rect">
              <a:avLst/>
            </a:prstGeom>
          </p:spPr>
          <p:txBody>
            <a:bodyPr anchor="ctr" rtlCol="false" tIns="40464" lIns="40464" bIns="40464" rIns="40464"/>
            <a:lstStyle/>
            <a:p>
              <a:pPr algn="ctr">
                <a:lnSpc>
                  <a:spcPts val="1545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-2626709" y="0"/>
            <a:ext cx="7306759" cy="1520105"/>
            <a:chOff x="0" y="0"/>
            <a:chExt cx="3287451" cy="68392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287451" cy="683924"/>
            </a:xfrm>
            <a:custGeom>
              <a:avLst/>
              <a:gdLst/>
              <a:ahLst/>
              <a:cxnLst/>
              <a:rect r="r" b="b" t="t" l="l"/>
              <a:pathLst>
                <a:path h="683924" w="3287451">
                  <a:moveTo>
                    <a:pt x="0" y="0"/>
                  </a:moveTo>
                  <a:lnTo>
                    <a:pt x="3287451" y="0"/>
                  </a:lnTo>
                  <a:lnTo>
                    <a:pt x="3287451" y="683924"/>
                  </a:lnTo>
                  <a:lnTo>
                    <a:pt x="0" y="683924"/>
                  </a:lnTo>
                  <a:close/>
                </a:path>
              </a:pathLst>
            </a:custGeom>
            <a:solidFill>
              <a:srgbClr val="5B6E3A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3287451" cy="722024"/>
            </a:xfrm>
            <a:prstGeom prst="rect">
              <a:avLst/>
            </a:prstGeom>
          </p:spPr>
          <p:txBody>
            <a:bodyPr anchor="ctr" rtlCol="false" tIns="40464" lIns="40464" bIns="40464" rIns="40464"/>
            <a:lstStyle/>
            <a:p>
              <a:pPr algn="ctr">
                <a:lnSpc>
                  <a:spcPts val="1545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-2139021" y="7121344"/>
            <a:ext cx="7306759" cy="387712"/>
            <a:chOff x="0" y="0"/>
            <a:chExt cx="3287451" cy="17443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3287451" cy="174439"/>
            </a:xfrm>
            <a:custGeom>
              <a:avLst/>
              <a:gdLst/>
              <a:ahLst/>
              <a:cxnLst/>
              <a:rect r="r" b="b" t="t" l="l"/>
              <a:pathLst>
                <a:path h="174439" w="3287451">
                  <a:moveTo>
                    <a:pt x="0" y="0"/>
                  </a:moveTo>
                  <a:lnTo>
                    <a:pt x="3287451" y="0"/>
                  </a:lnTo>
                  <a:lnTo>
                    <a:pt x="3287451" y="174439"/>
                  </a:lnTo>
                  <a:lnTo>
                    <a:pt x="0" y="174439"/>
                  </a:lnTo>
                  <a:close/>
                </a:path>
              </a:pathLst>
            </a:custGeom>
            <a:solidFill>
              <a:srgbClr val="5B6E3A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3287451" cy="212539"/>
            </a:xfrm>
            <a:prstGeom prst="rect">
              <a:avLst/>
            </a:prstGeom>
          </p:spPr>
          <p:txBody>
            <a:bodyPr anchor="ctr" rtlCol="false" tIns="40464" lIns="40464" bIns="40464" rIns="40464"/>
            <a:lstStyle/>
            <a:p>
              <a:pPr algn="ctr">
                <a:lnSpc>
                  <a:spcPts val="1545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273500" y="130068"/>
            <a:ext cx="3372324" cy="1259968"/>
            <a:chOff x="0" y="0"/>
            <a:chExt cx="4496432" cy="1679958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667270" cy="1679958"/>
            </a:xfrm>
            <a:custGeom>
              <a:avLst/>
              <a:gdLst/>
              <a:ahLst/>
              <a:cxnLst/>
              <a:rect r="r" b="b" t="t" l="l"/>
              <a:pathLst>
                <a:path h="1679958" w="1667270">
                  <a:moveTo>
                    <a:pt x="0" y="0"/>
                  </a:moveTo>
                  <a:lnTo>
                    <a:pt x="1667270" y="0"/>
                  </a:lnTo>
                  <a:lnTo>
                    <a:pt x="1667270" y="1679958"/>
                  </a:lnTo>
                  <a:lnTo>
                    <a:pt x="0" y="16799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62" t="0" r="-511" b="-50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 rot="0">
              <a:off x="2011717" y="100004"/>
              <a:ext cx="2484715" cy="261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486"/>
                </a:lnSpc>
              </a:pPr>
              <a:r>
                <a:rPr lang="en-US" sz="1443" spc="-72">
                  <a:solidFill>
                    <a:srgbClr val="FFFFFF"/>
                  </a:solidFill>
                  <a:latin typeface="Garet"/>
                  <a:ea typeface="Garet"/>
                  <a:cs typeface="Garet"/>
                  <a:sym typeface="Garet"/>
                </a:rPr>
                <a:t>VII Simpósio de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2011717" y="399283"/>
              <a:ext cx="2169064" cy="12092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68"/>
                </a:lnSpc>
              </a:pPr>
              <a:r>
                <a:rPr lang="en-US" b="true" sz="2299" spc="-114">
                  <a:solidFill>
                    <a:srgbClr val="FFFFFF"/>
                  </a:solidFill>
                  <a:latin typeface="Garet Bold"/>
                  <a:ea typeface="Garet Bold"/>
                  <a:cs typeface="Garet Bold"/>
                  <a:sym typeface="Garet Bold"/>
                </a:rPr>
                <a:t>Ensino, </a:t>
              </a:r>
            </a:p>
            <a:p>
              <a:pPr algn="l">
                <a:lnSpc>
                  <a:spcPts val="2368"/>
                </a:lnSpc>
              </a:pPr>
              <a:r>
                <a:rPr lang="en-US" b="true" sz="2299" spc="-114">
                  <a:solidFill>
                    <a:srgbClr val="FFFFFF"/>
                  </a:solidFill>
                  <a:latin typeface="Garet Bold"/>
                  <a:ea typeface="Garet Bold"/>
                  <a:cs typeface="Garet Bold"/>
                  <a:sym typeface="Garet Bold"/>
                </a:rPr>
                <a:t>Pesquisa e Extensão</a:t>
              </a: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3621732" y="6608033"/>
            <a:ext cx="1529035" cy="435832"/>
          </a:xfrm>
          <a:custGeom>
            <a:avLst/>
            <a:gdLst/>
            <a:ahLst/>
            <a:cxnLst/>
            <a:rect r="r" b="b" t="t" l="l"/>
            <a:pathLst>
              <a:path h="435832" w="1529035">
                <a:moveTo>
                  <a:pt x="0" y="0"/>
                </a:moveTo>
                <a:lnTo>
                  <a:pt x="1529035" y="0"/>
                </a:lnTo>
                <a:lnTo>
                  <a:pt x="1529035" y="435833"/>
                </a:lnTo>
                <a:lnTo>
                  <a:pt x="0" y="4358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325" t="-12626" r="-3634" b="-11813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2636597" y="6744324"/>
            <a:ext cx="926452" cy="172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03"/>
              </a:lnSpc>
            </a:pPr>
            <a:r>
              <a:rPr lang="en-US" sz="1203" b="true">
                <a:solidFill>
                  <a:srgbClr val="374218"/>
                </a:solidFill>
                <a:latin typeface="Garet Bold"/>
                <a:ea typeface="Garet Bold"/>
                <a:cs typeface="Garet Bold"/>
                <a:sym typeface="Garet Bold"/>
              </a:rPr>
              <a:t>Realização: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559606" y="6744324"/>
            <a:ext cx="788698" cy="172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03"/>
              </a:lnSpc>
            </a:pPr>
            <a:r>
              <a:rPr lang="en-US" sz="1203" b="true">
                <a:solidFill>
                  <a:srgbClr val="374218"/>
                </a:solidFill>
                <a:latin typeface="Garet Bold"/>
                <a:ea typeface="Garet Bold"/>
                <a:cs typeface="Garet Bold"/>
                <a:sym typeface="Garet Bold"/>
              </a:rPr>
              <a:t>Parceiro:</a:t>
            </a:r>
          </a:p>
        </p:txBody>
      </p:sp>
      <p:sp>
        <p:nvSpPr>
          <p:cNvPr name="Freeform 24" id="24"/>
          <p:cNvSpPr/>
          <p:nvPr/>
        </p:nvSpPr>
        <p:spPr>
          <a:xfrm flipH="false" flipV="false" rot="0">
            <a:off x="6297395" y="6512731"/>
            <a:ext cx="1185102" cy="553515"/>
          </a:xfrm>
          <a:custGeom>
            <a:avLst/>
            <a:gdLst/>
            <a:ahLst/>
            <a:cxnLst/>
            <a:rect r="r" b="b" t="t" l="l"/>
            <a:pathLst>
              <a:path h="553515" w="1185102">
                <a:moveTo>
                  <a:pt x="0" y="0"/>
                </a:moveTo>
                <a:lnTo>
                  <a:pt x="1185102" y="0"/>
                </a:lnTo>
                <a:lnTo>
                  <a:pt x="1185102" y="553515"/>
                </a:lnTo>
                <a:lnTo>
                  <a:pt x="0" y="5535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5294" t="-33927" r="-4222" b="-31378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4398967" y="4815525"/>
            <a:ext cx="955667" cy="3492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Contato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DAHPYwOviBc</dc:identifier>
  <dcterms:modified xsi:type="dcterms:W3CDTF">2011-08-01T06:04:30Z</dcterms:modified>
  <cp:revision>1</cp:revision>
  <dc:title>Apresentação VII SiEPEx IF Baiano.pptx</dc:title>
</cp:coreProperties>
</file>