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080625" cy="6300788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0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mover o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pt-BR" sz="2000" b="0" strike="noStrike" spc="-1">
                <a:latin typeface="Arial"/>
              </a:rPr>
              <a:t>Clique para editar o formato de notas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pt-BR" sz="1400" b="0" strike="noStrike" spc="-1">
                <a:latin typeface="Times New Roman"/>
              </a:rPr>
              <a:t>&lt;cabeçalho&gt;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pt-BR" sz="1400" b="0" strike="noStrike" spc="-1">
                <a:latin typeface="Times New Roman"/>
              </a:rPr>
              <a:t>&lt;data/hora&gt;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FC22AF93-7FF3-4CAC-99B1-BB1292CD38DF}" type="slidenum">
              <a:rPr lang="pt-BR" sz="1400" b="0" strike="noStrike" spc="-1">
                <a:latin typeface="Times New Roman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4278240" y="10156680"/>
            <a:ext cx="3276000" cy="529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</a:pPr>
            <a:fld id="{002A9C01-92AD-4C66-A41E-B966CFC8B20B}" type="slidenum">
              <a:rPr lang="pt-B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</a:t>
            </a:fld>
            <a:endParaRPr lang="pt-BR" sz="1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574675" y="812800"/>
            <a:ext cx="6410325" cy="4006850"/>
          </a:xfrm>
          <a:prstGeom prst="rect">
            <a:avLst/>
          </a:prstGeom>
        </p:spPr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7640" cy="4811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3640" y="1473840"/>
            <a:ext cx="907128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3640" y="3382560"/>
            <a:ext cx="907128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3640" y="1473840"/>
            <a:ext cx="442656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1960" y="1473840"/>
            <a:ext cx="442656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3640" y="3382560"/>
            <a:ext cx="442656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1960" y="3382560"/>
            <a:ext cx="442656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3640" y="1473840"/>
            <a:ext cx="292068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0840" y="1473840"/>
            <a:ext cx="292068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7680" y="1473840"/>
            <a:ext cx="292068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3640" y="3382560"/>
            <a:ext cx="292068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0840" y="3382560"/>
            <a:ext cx="292068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7680" y="3382560"/>
            <a:ext cx="292068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3640" y="1473840"/>
            <a:ext cx="9071280" cy="3653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3640" y="1473840"/>
            <a:ext cx="9071280" cy="365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3640" y="1473840"/>
            <a:ext cx="4426560" cy="365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1960" y="1473840"/>
            <a:ext cx="4426560" cy="365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3640" y="250920"/>
            <a:ext cx="9071280" cy="4875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3640" y="1473840"/>
            <a:ext cx="442656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1960" y="1473840"/>
            <a:ext cx="4426560" cy="365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3640" y="3382560"/>
            <a:ext cx="442656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3640" y="1473840"/>
            <a:ext cx="4426560" cy="365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1960" y="1473840"/>
            <a:ext cx="442656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1960" y="3382560"/>
            <a:ext cx="442656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3640" y="1473840"/>
            <a:ext cx="442656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1960" y="1473840"/>
            <a:ext cx="442656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3640" y="3382560"/>
            <a:ext cx="9071280" cy="1742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3640" y="250920"/>
            <a:ext cx="9071280" cy="1051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3640" y="1473840"/>
            <a:ext cx="9071280" cy="365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1</Words>
  <Application>Microsoft Office PowerPoint</Application>
  <PresentationFormat>Personalizar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Microsoft YaHei</vt:lpstr>
      <vt:lpstr>Arial</vt:lpstr>
      <vt:lpstr>DejaVu Sans</vt:lpstr>
      <vt:lpstr>Symbol</vt:lpstr>
      <vt:lpstr>Times New Roman</vt:lpstr>
      <vt:lpstr>Wingdings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 texto texto texto</dc:title>
  <dc:subject/>
  <dc:creator>Pedro Fernandes</dc:creator>
  <dc:description/>
  <cp:lastModifiedBy>55359</cp:lastModifiedBy>
  <cp:revision>33</cp:revision>
  <dcterms:created xsi:type="dcterms:W3CDTF">2018-06-21T11:28:29Z</dcterms:created>
  <dcterms:modified xsi:type="dcterms:W3CDTF">2023-10-01T23:09:49Z</dcterms:modified>
  <dc:language>pt-BR</dc:language>
</cp:coreProperties>
</file>