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7"/>
  </p:notesMasterIdLst>
  <p:sldIdLst>
    <p:sldId id="256" r:id="rId6"/>
  </p:sldIdLst>
  <p:sldSz cx="32397700" cy="43192700"/>
  <p:notesSz cx="6858000" cy="9144000"/>
  <p:embeddedFontLst>
    <p:embeddedFont>
      <p:font typeface="Poppins" charset="1" panose="00000500000000000000"/>
      <p:regular r:id="rId10"/>
    </p:embeddedFont>
    <p:embeddedFont>
      <p:font typeface="Poppins Light" charset="1" panose="00000400000000000000"/>
      <p:regular r:id="rId11"/>
    </p:embeddedFont>
    <p:embeddedFont>
      <p:font typeface="Poppins Medium" charset="1" panose="00000600000000000000"/>
      <p:regular r:id="rId12"/>
    </p:embeddedFont>
    <p:embeddedFont>
      <p:font typeface="Poppins Bold" charset="1" panose="00000800000000000000"/>
      <p:regular r:id="rId13"/>
    </p:embeddedFont>
    <p:embeddedFont>
      <p:font typeface="Arial" charset="1" panose="020B0604020202020204"/>
      <p:regular r:id="rId14"/>
    </p:embeddedFont>
    <p:embeddedFont>
      <p:font typeface="Arial Bold" charset="1" panose="020B0704020202020204"/>
      <p:regular r:id="rId15"/>
    </p:embeddedFont>
    <p:embeddedFont>
      <p:font typeface="Open Sans Bold" charset="1" panose="020B0806030504020204"/>
      <p:regular r:id="rId16"/>
    </p:embeddedFont>
    <p:embeddedFont>
      <p:font typeface="Open Sans Bold Italics" charset="1" panose="020B08060305040202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notesMasters/notesMaster1.xml" Type="http://schemas.openxmlformats.org/officeDocument/2006/relationships/notesMaster"/><Relationship Id="rId8" Target="theme/theme2.xml" Type="http://schemas.openxmlformats.org/officeDocument/2006/relationships/theme"/><Relationship Id="rId9" Target="notesSlides/notesSlide1.xml" Type="http://schemas.openxmlformats.org/officeDocument/2006/relationships/notes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045275" y="-4531741"/>
            <a:ext cx="24901426" cy="8161649"/>
          </a:xfrm>
          <a:custGeom>
            <a:avLst/>
            <a:gdLst/>
            <a:ahLst/>
            <a:cxnLst/>
            <a:rect r="r" b="b" t="t" l="l"/>
            <a:pathLst>
              <a:path h="8161649" w="24901426">
                <a:moveTo>
                  <a:pt x="0" y="0"/>
                </a:moveTo>
                <a:lnTo>
                  <a:pt x="24901426" y="0"/>
                </a:lnTo>
                <a:lnTo>
                  <a:pt x="24901426" y="8161649"/>
                </a:lnTo>
                <a:lnTo>
                  <a:pt x="0" y="81616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63013" r="0" b="-142089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-5339333">
            <a:off x="5922073" y="-6696861"/>
            <a:ext cx="4427814" cy="16484196"/>
          </a:xfrm>
          <a:custGeom>
            <a:avLst/>
            <a:gdLst/>
            <a:ahLst/>
            <a:cxnLst/>
            <a:rect r="r" b="b" t="t" l="l"/>
            <a:pathLst>
              <a:path h="16484196" w="4427814">
                <a:moveTo>
                  <a:pt x="4427814" y="16484196"/>
                </a:moveTo>
                <a:lnTo>
                  <a:pt x="0" y="16484196"/>
                </a:lnTo>
                <a:lnTo>
                  <a:pt x="0" y="0"/>
                </a:lnTo>
                <a:lnTo>
                  <a:pt x="4427814" y="0"/>
                </a:lnTo>
                <a:lnTo>
                  <a:pt x="4427814" y="16484196"/>
                </a:lnTo>
                <a:close/>
              </a:path>
            </a:pathLst>
          </a:custGeom>
          <a:blipFill>
            <a:blip r:embed="rId4">
              <a:alphaModFix amt="75000"/>
            </a:blip>
            <a:stretch>
              <a:fillRect l="-233336" t="-33238" r="-1024639" b="-109786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339333">
            <a:off x="23011234" y="-7230885"/>
            <a:ext cx="4536280" cy="16888001"/>
          </a:xfrm>
          <a:custGeom>
            <a:avLst/>
            <a:gdLst/>
            <a:ahLst/>
            <a:cxnLst/>
            <a:rect r="r" b="b" t="t" l="l"/>
            <a:pathLst>
              <a:path h="16888001" w="4536280">
                <a:moveTo>
                  <a:pt x="0" y="0"/>
                </a:moveTo>
                <a:lnTo>
                  <a:pt x="4536280" y="0"/>
                </a:lnTo>
                <a:lnTo>
                  <a:pt x="4536280" y="16888001"/>
                </a:lnTo>
                <a:lnTo>
                  <a:pt x="0" y="168880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5000"/>
            </a:blip>
            <a:stretch>
              <a:fillRect l="-233336" t="-33238" r="-1024639" b="-109786"/>
            </a:stretch>
          </a:blipFill>
        </p:spPr>
      </p:sp>
      <p:grpSp>
        <p:nvGrpSpPr>
          <p:cNvPr name="Group 5" id="5"/>
          <p:cNvGrpSpPr/>
          <p:nvPr/>
        </p:nvGrpSpPr>
        <p:grpSpPr>
          <a:xfrm rot="122832">
            <a:off x="-3601642" y="2720282"/>
            <a:ext cx="19983870" cy="759470"/>
            <a:chOff x="0" y="0"/>
            <a:chExt cx="1671079" cy="6350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71079" cy="63508"/>
            </a:xfrm>
            <a:custGeom>
              <a:avLst/>
              <a:gdLst/>
              <a:ahLst/>
              <a:cxnLst/>
              <a:rect r="r" b="b" t="t" l="l"/>
              <a:pathLst>
                <a:path h="63508" w="1671079">
                  <a:moveTo>
                    <a:pt x="0" y="0"/>
                  </a:moveTo>
                  <a:lnTo>
                    <a:pt x="1671079" y="0"/>
                  </a:lnTo>
                  <a:lnTo>
                    <a:pt x="1671079" y="63508"/>
                  </a:lnTo>
                  <a:lnTo>
                    <a:pt x="0" y="63508"/>
                  </a:lnTo>
                  <a:close/>
                </a:path>
              </a:pathLst>
            </a:custGeom>
            <a:solidFill>
              <a:srgbClr val="EF1D1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57175"/>
              <a:ext cx="1671079" cy="3206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8164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105266">
            <a:off x="14401688" y="2794466"/>
            <a:ext cx="17995242" cy="886603"/>
            <a:chOff x="0" y="0"/>
            <a:chExt cx="1504787" cy="7413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04787" cy="74139"/>
            </a:xfrm>
            <a:custGeom>
              <a:avLst/>
              <a:gdLst/>
              <a:ahLst/>
              <a:cxnLst/>
              <a:rect r="r" b="b" t="t" l="l"/>
              <a:pathLst>
                <a:path h="74139" w="1504787">
                  <a:moveTo>
                    <a:pt x="0" y="0"/>
                  </a:moveTo>
                  <a:lnTo>
                    <a:pt x="1504787" y="0"/>
                  </a:lnTo>
                  <a:lnTo>
                    <a:pt x="1504787" y="74139"/>
                  </a:lnTo>
                  <a:lnTo>
                    <a:pt x="0" y="74139"/>
                  </a:lnTo>
                  <a:close/>
                </a:path>
              </a:pathLst>
            </a:custGeom>
            <a:solidFill>
              <a:srgbClr val="00851E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257175"/>
              <a:ext cx="1504787" cy="3313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8164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0" y="3240000"/>
            <a:ext cx="35271548" cy="779817"/>
            <a:chOff x="0" y="0"/>
            <a:chExt cx="2949456" cy="6520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949456" cy="65209"/>
            </a:xfrm>
            <a:custGeom>
              <a:avLst/>
              <a:gdLst/>
              <a:ahLst/>
              <a:cxnLst/>
              <a:rect r="r" b="b" t="t" l="l"/>
              <a:pathLst>
                <a:path h="65209" w="2949456">
                  <a:moveTo>
                    <a:pt x="0" y="0"/>
                  </a:moveTo>
                  <a:lnTo>
                    <a:pt x="2949456" y="0"/>
                  </a:lnTo>
                  <a:lnTo>
                    <a:pt x="2949456" y="65209"/>
                  </a:lnTo>
                  <a:lnTo>
                    <a:pt x="0" y="65209"/>
                  </a:lnTo>
                  <a:close/>
                </a:path>
              </a:pathLst>
            </a:custGeom>
            <a:solidFill>
              <a:srgbClr val="25020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257175"/>
              <a:ext cx="2949456" cy="3223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8164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2844331" y="-78181"/>
            <a:ext cx="7142335" cy="4990707"/>
          </a:xfrm>
          <a:custGeom>
            <a:avLst/>
            <a:gdLst/>
            <a:ahLst/>
            <a:cxnLst/>
            <a:rect r="r" b="b" t="t" l="l"/>
            <a:pathLst>
              <a:path h="4990707" w="7142335">
                <a:moveTo>
                  <a:pt x="0" y="0"/>
                </a:moveTo>
                <a:lnTo>
                  <a:pt x="7142335" y="0"/>
                </a:lnTo>
                <a:lnTo>
                  <a:pt x="7142335" y="4990707"/>
                </a:lnTo>
                <a:lnTo>
                  <a:pt x="0" y="49907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2366831" y="20975855"/>
            <a:ext cx="11474129" cy="1397756"/>
            <a:chOff x="0" y="0"/>
            <a:chExt cx="15298839" cy="186367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5298801" cy="1863725"/>
            </a:xfrm>
            <a:custGeom>
              <a:avLst/>
              <a:gdLst/>
              <a:ahLst/>
              <a:cxnLst/>
              <a:rect r="r" b="b" t="t" l="l"/>
              <a:pathLst>
                <a:path h="1863725" w="15298801">
                  <a:moveTo>
                    <a:pt x="0" y="0"/>
                  </a:moveTo>
                  <a:lnTo>
                    <a:pt x="15298801" y="0"/>
                  </a:lnTo>
                  <a:lnTo>
                    <a:pt x="15298801" y="1863725"/>
                  </a:lnTo>
                  <a:lnTo>
                    <a:pt x="0" y="1863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5316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8408939" y="35528993"/>
            <a:ext cx="11474129" cy="1397756"/>
            <a:chOff x="0" y="0"/>
            <a:chExt cx="15298839" cy="1863674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15298839" cy="1863674"/>
              <a:chOff x="0" y="0"/>
              <a:chExt cx="15298839" cy="1863674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5298801" cy="1863725"/>
              </a:xfrm>
              <a:custGeom>
                <a:avLst/>
                <a:gdLst/>
                <a:ahLst/>
                <a:cxnLst/>
                <a:rect r="r" b="b" t="t" l="l"/>
                <a:pathLst>
                  <a:path h="1863725" w="15298801">
                    <a:moveTo>
                      <a:pt x="0" y="0"/>
                    </a:moveTo>
                    <a:lnTo>
                      <a:pt x="15298801" y="0"/>
                    </a:lnTo>
                    <a:lnTo>
                      <a:pt x="15298801" y="1863725"/>
                    </a:lnTo>
                    <a:lnTo>
                      <a:pt x="0" y="18637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5316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0">
              <a:off x="343967" y="-53632"/>
              <a:ext cx="14610905" cy="16530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164"/>
                </a:lnSpc>
              </a:pPr>
              <a:r>
                <a:rPr lang="en-US" sz="485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AGRADECIMENTOS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2366831" y="11379488"/>
            <a:ext cx="11538299" cy="1397756"/>
            <a:chOff x="0" y="0"/>
            <a:chExt cx="15384399" cy="1863674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85560" y="0"/>
              <a:ext cx="15298839" cy="1863674"/>
              <a:chOff x="0" y="0"/>
              <a:chExt cx="15298839" cy="1863674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15298801" cy="1863725"/>
              </a:xfrm>
              <a:custGeom>
                <a:avLst/>
                <a:gdLst/>
                <a:ahLst/>
                <a:cxnLst/>
                <a:rect r="r" b="b" t="t" l="l"/>
                <a:pathLst>
                  <a:path h="1863725" w="15298801">
                    <a:moveTo>
                      <a:pt x="0" y="0"/>
                    </a:moveTo>
                    <a:lnTo>
                      <a:pt x="15298801" y="0"/>
                    </a:lnTo>
                    <a:lnTo>
                      <a:pt x="15298801" y="1863725"/>
                    </a:lnTo>
                    <a:lnTo>
                      <a:pt x="0" y="18637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5316"/>
              </a:solidFill>
            </p:spPr>
          </p:sp>
        </p:grpSp>
        <p:sp>
          <p:nvSpPr>
            <p:cNvPr name="TextBox 24" id="24"/>
            <p:cNvSpPr txBox="true"/>
            <p:nvPr/>
          </p:nvSpPr>
          <p:spPr>
            <a:xfrm rot="0">
              <a:off x="0" y="-73978"/>
              <a:ext cx="14610905" cy="16530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164"/>
                </a:lnSpc>
              </a:pPr>
              <a:r>
                <a:rPr lang="en-US" sz="485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INTRODUÇÃO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8510075" y="28270795"/>
            <a:ext cx="11474129" cy="1606568"/>
            <a:chOff x="0" y="0"/>
            <a:chExt cx="15298839" cy="214209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5298801" cy="2142141"/>
            </a:xfrm>
            <a:custGeom>
              <a:avLst/>
              <a:gdLst/>
              <a:ahLst/>
              <a:cxnLst/>
              <a:rect r="r" b="b" t="t" l="l"/>
              <a:pathLst>
                <a:path h="2142141" w="15298801">
                  <a:moveTo>
                    <a:pt x="0" y="0"/>
                  </a:moveTo>
                  <a:lnTo>
                    <a:pt x="15298801" y="0"/>
                  </a:lnTo>
                  <a:lnTo>
                    <a:pt x="15298801" y="2142141"/>
                  </a:lnTo>
                  <a:lnTo>
                    <a:pt x="0" y="214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5316"/>
            </a:solid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18751563" y="28189109"/>
            <a:ext cx="10958179" cy="9894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64"/>
              </a:lnSpc>
            </a:pPr>
            <a:r>
              <a:rPr lang="en-US" sz="485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CONSIDERAÇÕES FINAIS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18751563" y="11379488"/>
            <a:ext cx="11474129" cy="1397756"/>
            <a:chOff x="0" y="0"/>
            <a:chExt cx="15298839" cy="1863674"/>
          </a:xfrm>
        </p:grpSpPr>
        <p:grpSp>
          <p:nvGrpSpPr>
            <p:cNvPr name="Group 29" id="29"/>
            <p:cNvGrpSpPr/>
            <p:nvPr/>
          </p:nvGrpSpPr>
          <p:grpSpPr>
            <a:xfrm rot="0">
              <a:off x="0" y="0"/>
              <a:ext cx="15298839" cy="1863674"/>
              <a:chOff x="0" y="0"/>
              <a:chExt cx="15298839" cy="1863674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15298801" cy="1863725"/>
              </a:xfrm>
              <a:custGeom>
                <a:avLst/>
                <a:gdLst/>
                <a:ahLst/>
                <a:cxnLst/>
                <a:rect r="r" b="b" t="t" l="l"/>
                <a:pathLst>
                  <a:path h="1863725" w="15298801">
                    <a:moveTo>
                      <a:pt x="0" y="0"/>
                    </a:moveTo>
                    <a:lnTo>
                      <a:pt x="15298801" y="0"/>
                    </a:lnTo>
                    <a:lnTo>
                      <a:pt x="15298801" y="1863725"/>
                    </a:lnTo>
                    <a:lnTo>
                      <a:pt x="0" y="18637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5316"/>
              </a:solidFill>
            </p:spPr>
          </p:sp>
        </p:grpSp>
        <p:sp>
          <p:nvSpPr>
            <p:cNvPr name="TextBox 31" id="31"/>
            <p:cNvSpPr txBox="true"/>
            <p:nvPr/>
          </p:nvSpPr>
          <p:spPr>
            <a:xfrm rot="0">
              <a:off x="1219654" y="-96380"/>
              <a:ext cx="11792236" cy="1233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164"/>
                </a:lnSpc>
              </a:pPr>
              <a:r>
                <a:rPr lang="en-US" sz="485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PRINCIPAIS RESULTADOS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-105266">
            <a:off x="14232305" y="41319427"/>
            <a:ext cx="18820899" cy="2519814"/>
            <a:chOff x="0" y="0"/>
            <a:chExt cx="1573830" cy="21071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573830" cy="210710"/>
            </a:xfrm>
            <a:custGeom>
              <a:avLst/>
              <a:gdLst/>
              <a:ahLst/>
              <a:cxnLst/>
              <a:rect r="r" b="b" t="t" l="l"/>
              <a:pathLst>
                <a:path h="210710" w="1573830">
                  <a:moveTo>
                    <a:pt x="0" y="0"/>
                  </a:moveTo>
                  <a:lnTo>
                    <a:pt x="1573830" y="0"/>
                  </a:lnTo>
                  <a:lnTo>
                    <a:pt x="1573830" y="210710"/>
                  </a:lnTo>
                  <a:lnTo>
                    <a:pt x="0" y="210710"/>
                  </a:lnTo>
                  <a:close/>
                </a:path>
              </a:pathLst>
            </a:custGeom>
            <a:solidFill>
              <a:srgbClr val="00851E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257175"/>
              <a:ext cx="1573830" cy="4678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8164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122832">
            <a:off x="-2355118" y="41430574"/>
            <a:ext cx="22334430" cy="810752"/>
            <a:chOff x="0" y="0"/>
            <a:chExt cx="1867636" cy="67796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867636" cy="67796"/>
            </a:xfrm>
            <a:custGeom>
              <a:avLst/>
              <a:gdLst/>
              <a:ahLst/>
              <a:cxnLst/>
              <a:rect r="r" b="b" t="t" l="l"/>
              <a:pathLst>
                <a:path h="67796" w="1867636">
                  <a:moveTo>
                    <a:pt x="0" y="0"/>
                  </a:moveTo>
                  <a:lnTo>
                    <a:pt x="1867636" y="0"/>
                  </a:lnTo>
                  <a:lnTo>
                    <a:pt x="1867636" y="67796"/>
                  </a:lnTo>
                  <a:lnTo>
                    <a:pt x="0" y="67796"/>
                  </a:lnTo>
                  <a:close/>
                </a:path>
              </a:pathLst>
            </a:custGeom>
            <a:solidFill>
              <a:srgbClr val="EF1D14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257175"/>
              <a:ext cx="1867636" cy="3249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8164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-1188298" y="41819591"/>
            <a:ext cx="34275664" cy="3121602"/>
            <a:chOff x="0" y="0"/>
            <a:chExt cx="2866179" cy="261033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2866179" cy="261033"/>
            </a:xfrm>
            <a:custGeom>
              <a:avLst/>
              <a:gdLst/>
              <a:ahLst/>
              <a:cxnLst/>
              <a:rect r="r" b="b" t="t" l="l"/>
              <a:pathLst>
                <a:path h="261033" w="2866179">
                  <a:moveTo>
                    <a:pt x="0" y="0"/>
                  </a:moveTo>
                  <a:lnTo>
                    <a:pt x="2866179" y="0"/>
                  </a:lnTo>
                  <a:lnTo>
                    <a:pt x="2866179" y="261033"/>
                  </a:lnTo>
                  <a:lnTo>
                    <a:pt x="0" y="261033"/>
                  </a:lnTo>
                  <a:close/>
                </a:path>
              </a:pathLst>
            </a:custGeom>
            <a:solidFill>
              <a:srgbClr val="250203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257175"/>
              <a:ext cx="2866179" cy="5182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8164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913939" y="533602"/>
            <a:ext cx="4586508" cy="1477758"/>
            <a:chOff x="0" y="0"/>
            <a:chExt cx="6115345" cy="1970344"/>
          </a:xfrm>
        </p:grpSpPr>
        <p:grpSp>
          <p:nvGrpSpPr>
            <p:cNvPr name="Group 42" id="42"/>
            <p:cNvGrpSpPr/>
            <p:nvPr/>
          </p:nvGrpSpPr>
          <p:grpSpPr>
            <a:xfrm rot="0">
              <a:off x="0" y="0"/>
              <a:ext cx="6115345" cy="1970344"/>
              <a:chOff x="0" y="0"/>
              <a:chExt cx="431151" cy="138915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431151" cy="138915"/>
              </a:xfrm>
              <a:custGeom>
                <a:avLst/>
                <a:gdLst/>
                <a:ahLst/>
                <a:cxnLst/>
                <a:rect r="r" b="b" t="t" l="l"/>
                <a:pathLst>
                  <a:path h="138915" w="431151">
                    <a:moveTo>
                      <a:pt x="69458" y="0"/>
                    </a:moveTo>
                    <a:lnTo>
                      <a:pt x="361693" y="0"/>
                    </a:lnTo>
                    <a:cubicBezTo>
                      <a:pt x="400054" y="0"/>
                      <a:pt x="431151" y="31097"/>
                      <a:pt x="431151" y="69458"/>
                    </a:cubicBezTo>
                    <a:lnTo>
                      <a:pt x="431151" y="69458"/>
                    </a:lnTo>
                    <a:cubicBezTo>
                      <a:pt x="431151" y="87879"/>
                      <a:pt x="423833" y="105546"/>
                      <a:pt x="410807" y="118572"/>
                    </a:cubicBezTo>
                    <a:cubicBezTo>
                      <a:pt x="397781" y="131598"/>
                      <a:pt x="380115" y="138915"/>
                      <a:pt x="361693" y="138915"/>
                    </a:cubicBezTo>
                    <a:lnTo>
                      <a:pt x="69458" y="138915"/>
                    </a:lnTo>
                    <a:cubicBezTo>
                      <a:pt x="31097" y="138915"/>
                      <a:pt x="0" y="107818"/>
                      <a:pt x="0" y="69458"/>
                    </a:cubicBezTo>
                    <a:lnTo>
                      <a:pt x="0" y="69458"/>
                    </a:lnTo>
                    <a:cubicBezTo>
                      <a:pt x="0" y="31097"/>
                      <a:pt x="31097" y="0"/>
                      <a:pt x="6945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0" y="-257175"/>
                <a:ext cx="431151" cy="39609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8164"/>
                  </a:lnSpc>
                </a:pPr>
              </a:p>
            </p:txBody>
          </p:sp>
        </p:grpSp>
        <p:sp>
          <p:nvSpPr>
            <p:cNvPr name="Freeform 45" id="45"/>
            <p:cNvSpPr/>
            <p:nvPr/>
          </p:nvSpPr>
          <p:spPr>
            <a:xfrm flipH="false" flipV="false" rot="0">
              <a:off x="592781" y="163542"/>
              <a:ext cx="4929782" cy="1643261"/>
            </a:xfrm>
            <a:custGeom>
              <a:avLst/>
              <a:gdLst/>
              <a:ahLst/>
              <a:cxnLst/>
              <a:rect r="r" b="b" t="t" l="l"/>
              <a:pathLst>
                <a:path h="1643261" w="4929782">
                  <a:moveTo>
                    <a:pt x="0" y="0"/>
                  </a:moveTo>
                  <a:lnTo>
                    <a:pt x="4929782" y="0"/>
                  </a:lnTo>
                  <a:lnTo>
                    <a:pt x="4929782" y="1643260"/>
                  </a:lnTo>
                  <a:lnTo>
                    <a:pt x="0" y="1643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TextBox 46" id="46"/>
          <p:cNvSpPr txBox="true"/>
          <p:nvPr/>
        </p:nvSpPr>
        <p:spPr>
          <a:xfrm rot="0">
            <a:off x="28391840" y="464708"/>
            <a:ext cx="2949480" cy="18574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1"/>
              </a:lnSpc>
            </a:pPr>
            <a:r>
              <a:rPr lang="en-US" sz="2572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Logo da sua instituição</a:t>
            </a:r>
          </a:p>
          <a:p>
            <a:pPr algn="ctr">
              <a:lnSpc>
                <a:spcPts val="4321"/>
              </a:lnSpc>
            </a:pPr>
            <a:r>
              <a:rPr lang="en-US" b="true" sz="2572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(Opcional)</a:t>
            </a:r>
          </a:p>
          <a:p>
            <a:pPr algn="ctr">
              <a:lnSpc>
                <a:spcPts val="1548"/>
              </a:lnSpc>
            </a:pPr>
          </a:p>
        </p:txBody>
      </p:sp>
      <p:sp>
        <p:nvSpPr>
          <p:cNvPr name="TextBox 47" id="47"/>
          <p:cNvSpPr txBox="true"/>
          <p:nvPr/>
        </p:nvSpPr>
        <p:spPr>
          <a:xfrm rot="0">
            <a:off x="1035177" y="29096741"/>
            <a:ext cx="10958179" cy="1304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64"/>
              </a:lnSpc>
            </a:pPr>
            <a:r>
              <a:rPr lang="en-US" sz="485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MATERIAIS E MÉTODOS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3596458" y="20976696"/>
            <a:ext cx="9014874" cy="9894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64"/>
              </a:lnSpc>
            </a:pPr>
            <a:r>
              <a:rPr lang="en-US" sz="485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METODOLOGIA DE ATUAÇÃO 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445881" y="7155663"/>
            <a:ext cx="30266669" cy="169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b="true" sz="5400">
                <a:solidFill>
                  <a:srgbClr val="275316"/>
                </a:solidFill>
                <a:latin typeface="Poppins Bold"/>
                <a:ea typeface="Poppins Bold"/>
                <a:cs typeface="Poppins Bold"/>
                <a:sym typeface="Poppins Bold"/>
              </a:rPr>
              <a:t>TÍTULO EM CAIXA ALTA, NEGRITO E </a:t>
            </a:r>
          </a:p>
          <a:p>
            <a:pPr algn="ctr">
              <a:lnSpc>
                <a:spcPts val="6480"/>
              </a:lnSpc>
            </a:pPr>
            <a:r>
              <a:rPr lang="en-US" b="true" sz="5400">
                <a:solidFill>
                  <a:srgbClr val="275316"/>
                </a:solidFill>
                <a:latin typeface="Poppins Bold"/>
                <a:ea typeface="Poppins Bold"/>
                <a:cs typeface="Poppins Bold"/>
                <a:sym typeface="Poppins Bold"/>
              </a:rPr>
              <a:t>CENTRALIZADO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2932738" y="9166502"/>
            <a:ext cx="27292954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00"/>
              </a:lnSpc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Nomes completos dos autores (ilimitados), </a:t>
            </a:r>
            <a:r>
              <a:rPr lang="en-US" b="true" sz="40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identificando o apresentador em negrito.</a:t>
            </a: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Os nomes devem ser separados por vírgula . Ex. </a:t>
            </a:r>
            <a:r>
              <a:rPr lang="en-US" b="true" sz="40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José da Silva</a:t>
            </a: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Maria da Silva, etc...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23136928" y="36357252"/>
            <a:ext cx="2018152" cy="528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52"/>
              </a:lnSpc>
            </a:pPr>
            <a:r>
              <a:rPr lang="en-US" sz="3109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(Opcional)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1594509" y="5241138"/>
            <a:ext cx="9802957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b="true" sz="3000" i="true">
                <a:solidFill>
                  <a:srgbClr val="250203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O papel da Zootecnia na produção animal sustentável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DAHIRn2Wevk</dc:identifier>
  <dcterms:modified xsi:type="dcterms:W3CDTF">2011-08-01T06:04:30Z</dcterms:modified>
  <cp:revision>1</cp:revision>
  <dc:title>template_posters, Semana da Zootecnia, Modalidade Grupo de estudos e pesquisa </dc:title>
</cp:coreProperties>
</file>