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62" r:id="rId5"/>
    <p:sldId id="259" r:id="rId6"/>
    <p:sldId id="260" r:id="rId7"/>
  </p:sldIdLst>
  <p:sldSz cx="12192000" cy="6858000"/>
  <p:notesSz cx="6858000" cy="9144000"/>
  <p:defaultTextStyle>
    <a:defPPr>
      <a:defRPr lang="en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CEB2C6-A41D-804A-A702-3E6440DF9B53}" v="26" dt="2022-10-25T22:48:49.3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21"/>
    <p:restoredTop sz="94650"/>
  </p:normalViewPr>
  <p:slideViewPr>
    <p:cSldViewPr snapToGrid="0">
      <p:cViewPr varScale="1">
        <p:scale>
          <a:sx n="115" d="100"/>
          <a:sy n="115" d="100"/>
        </p:scale>
        <p:origin x="24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ão Victor da Silva Santos" userId="540e67d98d37fc27" providerId="LiveId" clId="{41CEB2C6-A41D-804A-A702-3E6440DF9B53}"/>
    <pc:docChg chg="modSld">
      <pc:chgData name="João Victor da Silva Santos" userId="540e67d98d37fc27" providerId="LiveId" clId="{41CEB2C6-A41D-804A-A702-3E6440DF9B53}" dt="2022-10-26T11:53:06.161" v="10" actId="1076"/>
      <pc:docMkLst>
        <pc:docMk/>
      </pc:docMkLst>
      <pc:sldChg chg="modSp mod">
        <pc:chgData name="João Victor da Silva Santos" userId="540e67d98d37fc27" providerId="LiveId" clId="{41CEB2C6-A41D-804A-A702-3E6440DF9B53}" dt="2022-10-26T11:53:06.161" v="10" actId="1076"/>
        <pc:sldMkLst>
          <pc:docMk/>
          <pc:sldMk cId="2047786328" sldId="259"/>
        </pc:sldMkLst>
        <pc:spChg chg="mod">
          <ac:chgData name="João Victor da Silva Santos" userId="540e67d98d37fc27" providerId="LiveId" clId="{41CEB2C6-A41D-804A-A702-3E6440DF9B53}" dt="2022-10-26T11:52:56.911" v="7" actId="1076"/>
          <ac:spMkLst>
            <pc:docMk/>
            <pc:sldMk cId="2047786328" sldId="259"/>
            <ac:spMk id="11" creationId="{5168F5C1-EE15-0CF0-5458-8CB976C8E191}"/>
          </ac:spMkLst>
        </pc:spChg>
        <pc:spChg chg="mod">
          <ac:chgData name="João Victor da Silva Santos" userId="540e67d98d37fc27" providerId="LiveId" clId="{41CEB2C6-A41D-804A-A702-3E6440DF9B53}" dt="2022-10-26T11:53:06.161" v="10" actId="1076"/>
          <ac:spMkLst>
            <pc:docMk/>
            <pc:sldMk cId="2047786328" sldId="259"/>
            <ac:spMk id="14" creationId="{EFA78115-8B68-E62F-194B-2CB495684246}"/>
          </ac:spMkLst>
        </pc:spChg>
      </pc:sldChg>
      <pc:sldChg chg="modSp mod">
        <pc:chgData name="João Victor da Silva Santos" userId="540e67d98d37fc27" providerId="LiveId" clId="{41CEB2C6-A41D-804A-A702-3E6440DF9B53}" dt="2022-10-26T11:52:45.278" v="4" actId="1076"/>
        <pc:sldMkLst>
          <pc:docMk/>
          <pc:sldMk cId="1787112361" sldId="262"/>
        </pc:sldMkLst>
        <pc:spChg chg="mod">
          <ac:chgData name="João Victor da Silva Santos" userId="540e67d98d37fc27" providerId="LiveId" clId="{41CEB2C6-A41D-804A-A702-3E6440DF9B53}" dt="2022-10-26T11:52:37.579" v="2" actId="1076"/>
          <ac:spMkLst>
            <pc:docMk/>
            <pc:sldMk cId="1787112361" sldId="262"/>
            <ac:spMk id="10" creationId="{3DB8924A-CB00-7CF1-AE06-EBC8813D61D4}"/>
          </ac:spMkLst>
        </pc:spChg>
        <pc:spChg chg="mod">
          <ac:chgData name="João Victor da Silva Santos" userId="540e67d98d37fc27" providerId="LiveId" clId="{41CEB2C6-A41D-804A-A702-3E6440DF9B53}" dt="2022-10-26T11:52:45.278" v="4" actId="1076"/>
          <ac:spMkLst>
            <pc:docMk/>
            <pc:sldMk cId="1787112361" sldId="262"/>
            <ac:spMk id="13" creationId="{2E33F7F1-6C2B-4523-335D-345A4848CEE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FDF5E-59C2-C8F2-F8B0-97ECB6394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807A7F-BDD8-F1A5-4260-598C7C066F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F0AB9-6977-6808-524F-3BF4F1FD4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D39-FE55-144F-8CE3-3E67369AB8AA}" type="datetimeFigureOut">
              <a:rPr lang="en-BR" smtClean="0"/>
              <a:t>26/10/22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F4328-5BC3-6BF2-9CD1-D99A5A60F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179F4-4112-266C-3C8D-C11EF032D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55B75-BA46-C84F-9A35-207F96F6EDEE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936858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94DE5-B66C-0F7D-36FF-CF114F483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ADC0F4-A374-9D1F-26FF-6D4986EBA4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46B32-FEE1-BAA7-F3B0-757C75BBA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D39-FE55-144F-8CE3-3E67369AB8AA}" type="datetimeFigureOut">
              <a:rPr lang="en-BR" smtClean="0"/>
              <a:t>26/10/22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8E975-BD3C-47D1-CC6C-995510108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31881-C5F1-0F14-8105-0B31F8310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55B75-BA46-C84F-9A35-207F96F6EDEE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434937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C34A3A-37A4-0969-E973-B066B84417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032A74-50F2-0DE5-19D6-C242883C0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B949C-4750-2F1A-47FC-D396C0939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D39-FE55-144F-8CE3-3E67369AB8AA}" type="datetimeFigureOut">
              <a:rPr lang="en-BR" smtClean="0"/>
              <a:t>26/10/22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D5570-E548-7503-E9CD-6DB39348E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0556E-7208-864B-2E89-92530DBB8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55B75-BA46-C84F-9A35-207F96F6EDEE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829268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C2B87-1860-6A2D-1779-DF8A162A0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C20D0-925B-2C3A-A5C0-9D4EEBDCA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DB0FC-7236-ADD4-8E74-6F8182E60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D39-FE55-144F-8CE3-3E67369AB8AA}" type="datetimeFigureOut">
              <a:rPr lang="en-BR" smtClean="0"/>
              <a:t>26/10/22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C435D6-6DB0-A8D2-9433-4AFBF6E5D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0F781-0A94-38DD-615D-0FA422C49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55B75-BA46-C84F-9A35-207F96F6EDEE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524062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E7D28-03AF-BA25-312C-95BB12323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E9770-3624-7650-E810-60743C27D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5A3C2-84B0-B8EA-D504-C7BD3AE69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D39-FE55-144F-8CE3-3E67369AB8AA}" type="datetimeFigureOut">
              <a:rPr lang="en-BR" smtClean="0"/>
              <a:t>26/10/22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E15A2-4979-6A92-E199-849C9915F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D1362-68C9-BA5A-1A3F-449F65474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55B75-BA46-C84F-9A35-207F96F6EDEE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435465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93FB4-CB7D-229E-D580-B8291B4DB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16B45-1098-BE25-8AE2-1A0C09E0C0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77B892-4E10-75B4-88FC-8A173A82C4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65977B-0A51-E8AF-9248-7E46BA5EA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D39-FE55-144F-8CE3-3E67369AB8AA}" type="datetimeFigureOut">
              <a:rPr lang="en-BR" smtClean="0"/>
              <a:t>26/10/22</a:t>
            </a:fld>
            <a:endParaRPr lang="en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5449CD-B91D-01D7-2D60-2AC31392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3AE278-0BDB-9C23-C597-BF0DB8352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55B75-BA46-C84F-9A35-207F96F6EDEE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673242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40EC7-B0DB-53FC-C644-90E24D1BC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63ECAC-28BD-10A4-A1A1-FCD4759D1F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B9824A-887B-08A2-E27B-2A0ABCC2FD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F1CB86-44D1-A6EB-9E0F-7D420006FC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A54852-1558-7519-5AF5-DFFBA5A7B5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904114-8A36-C36A-0828-EC42A9047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D39-FE55-144F-8CE3-3E67369AB8AA}" type="datetimeFigureOut">
              <a:rPr lang="en-BR" smtClean="0"/>
              <a:t>26/10/22</a:t>
            </a:fld>
            <a:endParaRPr lang="en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D36C34-4BD0-876C-7755-71A07371D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5E5DAF-8F8D-FD8C-2EF5-20070531B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55B75-BA46-C84F-9A35-207F96F6EDEE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534099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B622A-3172-9009-A04E-1CAA03BE0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1B8B76-DC6B-9DE6-DB47-5A6C66120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D39-FE55-144F-8CE3-3E67369AB8AA}" type="datetimeFigureOut">
              <a:rPr lang="en-BR" smtClean="0"/>
              <a:t>26/10/22</a:t>
            </a:fld>
            <a:endParaRPr lang="en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E16515-AF2A-500A-7382-9E2CF25C9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6AFD70-A96D-71E7-3CC1-2C8BF898E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55B75-BA46-C84F-9A35-207F96F6EDEE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4069696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F2DD37-26D8-71B0-AFE6-FE38F5B73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D39-FE55-144F-8CE3-3E67369AB8AA}" type="datetimeFigureOut">
              <a:rPr lang="en-BR" smtClean="0"/>
              <a:t>26/10/22</a:t>
            </a:fld>
            <a:endParaRPr lang="en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55CDBC-84FA-10E8-1AB8-FF0221A91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54E682-4278-D9F0-B8A7-365DC82B8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55B75-BA46-C84F-9A35-207F96F6EDEE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4014229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967BF-946E-12A9-7C85-3A5E7EB21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7F2CB-5B47-8A84-E575-9D79DEF2B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B20433-0DE8-C8C5-1E3F-3EA289FB2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03F6B8-0D2F-09BC-3DE1-B3A4088FE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D39-FE55-144F-8CE3-3E67369AB8AA}" type="datetimeFigureOut">
              <a:rPr lang="en-BR" smtClean="0"/>
              <a:t>26/10/22</a:t>
            </a:fld>
            <a:endParaRPr lang="en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C4CBDE-DF09-0AFB-ADD6-33837277A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DAB3B2-73AD-B2EE-9315-8AC5E863E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55B75-BA46-C84F-9A35-207F96F6EDEE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265386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5E834-21FE-E36F-F1D4-1183171B7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896FE5-749B-B5D5-3A2C-44A7639A00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8483F6-76DA-7F2B-6899-5E49006C2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6473D-C240-64BD-2CFE-441189ADD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1D39-FE55-144F-8CE3-3E67369AB8AA}" type="datetimeFigureOut">
              <a:rPr lang="en-BR" smtClean="0"/>
              <a:t>26/10/22</a:t>
            </a:fld>
            <a:endParaRPr lang="en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32F273-DA06-84D9-96D7-75A6E356A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2CA3B0-C362-435A-18C8-1939632FC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55B75-BA46-C84F-9A35-207F96F6EDEE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603019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2670CC-02AE-083E-EB53-EAD70319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4CB18A-5B41-4F15-557F-38347C1BD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4C311-39F3-172A-0071-0508276EFD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A1D39-FE55-144F-8CE3-3E67369AB8AA}" type="datetimeFigureOut">
              <a:rPr lang="en-BR" smtClean="0"/>
              <a:t>26/10/22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144CD2-8B93-EB14-DE36-AA06D8F12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E1031-39C2-83C8-FC43-22FB6D6B6C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55B75-BA46-C84F-9A35-207F96F6EDEE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073301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mpus Uruçuca">
            <a:extLst>
              <a:ext uri="{FF2B5EF4-FFF2-40B4-BE49-F238E27FC236}">
                <a16:creationId xmlns:a16="http://schemas.microsoft.com/office/drawing/2014/main" id="{E973DB51-6995-05A4-5FB9-A4F2C8903A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85950"/>
            <a:ext cx="4395788" cy="439578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novação de matricula On-Line">
            <a:extLst>
              <a:ext uri="{FF2B5EF4-FFF2-40B4-BE49-F238E27FC236}">
                <a16:creationId xmlns:a16="http://schemas.microsoft.com/office/drawing/2014/main" id="{A56F798B-E5EF-1DC1-5851-A22C9DACE2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425" y="1885950"/>
            <a:ext cx="6046788" cy="439578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CD84AE8-BD3E-5CC2-ABBB-647522AFD1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291090"/>
            <a:ext cx="10515599" cy="932688"/>
          </a:xfrm>
        </p:spPr>
        <p:txBody>
          <a:bodyPr>
            <a:normAutofit/>
          </a:bodyPr>
          <a:lstStyle/>
          <a:p>
            <a:r>
              <a:rPr lang="en-BR" sz="5400" dirty="0"/>
              <a:t>Reserva de salas via SUAP</a:t>
            </a:r>
          </a:p>
        </p:txBody>
      </p:sp>
    </p:spTree>
    <p:extLst>
      <p:ext uri="{BB962C8B-B14F-4D97-AF65-F5344CB8AC3E}">
        <p14:creationId xmlns:p14="http://schemas.microsoft.com/office/powerpoint/2010/main" val="2836721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101578C2-9D3C-1C1A-EF43-EA7933DD32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758" y="305930"/>
            <a:ext cx="3861205" cy="6452057"/>
          </a:xfrm>
          <a:prstGeom prst="rect">
            <a:avLst/>
          </a:prstGeom>
        </p:spPr>
      </p:pic>
      <p:pic>
        <p:nvPicPr>
          <p:cNvPr id="37" name="Picture 3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05F67271-511E-68AB-07E1-06D82C6362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952014"/>
            <a:ext cx="5891211" cy="4953972"/>
          </a:xfrm>
          <a:prstGeom prst="rect">
            <a:avLst/>
          </a:prstGeom>
        </p:spPr>
      </p:pic>
      <p:sp>
        <p:nvSpPr>
          <p:cNvPr id="38" name="Oval 37">
            <a:extLst>
              <a:ext uri="{FF2B5EF4-FFF2-40B4-BE49-F238E27FC236}">
                <a16:creationId xmlns:a16="http://schemas.microsoft.com/office/drawing/2014/main" id="{B8161DEA-945F-149A-0171-38F4E5B2EA8F}"/>
              </a:ext>
            </a:extLst>
          </p:cNvPr>
          <p:cNvSpPr/>
          <p:nvPr/>
        </p:nvSpPr>
        <p:spPr>
          <a:xfrm>
            <a:off x="6772275" y="4900613"/>
            <a:ext cx="4271963" cy="90011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R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885FD3E-EB57-49D4-88FB-C7FEC0676E09}"/>
              </a:ext>
            </a:extLst>
          </p:cNvPr>
          <p:cNvSpPr txBox="1"/>
          <p:nvPr/>
        </p:nvSpPr>
        <p:spPr>
          <a:xfrm>
            <a:off x="230557" y="491709"/>
            <a:ext cx="42216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R" sz="3200" dirty="0">
                <a:solidFill>
                  <a:srgbClr val="FF0000"/>
                </a:solidFill>
              </a:rPr>
              <a:t>Menu principal do SUAP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476E7AF8-06FC-296E-104C-041B8B9304E1}"/>
              </a:ext>
            </a:extLst>
          </p:cNvPr>
          <p:cNvCxnSpPr/>
          <p:nvPr/>
        </p:nvCxnSpPr>
        <p:spPr>
          <a:xfrm flipH="1">
            <a:off x="2529276" y="3221831"/>
            <a:ext cx="1994712" cy="41433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B9E9B204-CC94-F96E-B401-BD20AF495D8F}"/>
              </a:ext>
            </a:extLst>
          </p:cNvPr>
          <p:cNvSpPr txBox="1"/>
          <p:nvPr/>
        </p:nvSpPr>
        <p:spPr>
          <a:xfrm>
            <a:off x="2629719" y="2698611"/>
            <a:ext cx="37885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R" sz="2800" dirty="0">
                <a:solidFill>
                  <a:srgbClr val="FF0000"/>
                </a:solidFill>
              </a:rPr>
              <a:t>Clicar em Administração 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45E86F6F-CCF0-209D-8717-5D0D0F4FD54C}"/>
              </a:ext>
            </a:extLst>
          </p:cNvPr>
          <p:cNvCxnSpPr/>
          <p:nvPr/>
        </p:nvCxnSpPr>
        <p:spPr>
          <a:xfrm>
            <a:off x="2621950" y="3745051"/>
            <a:ext cx="4242999" cy="128587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Down Arrow 46">
            <a:extLst>
              <a:ext uri="{FF2B5EF4-FFF2-40B4-BE49-F238E27FC236}">
                <a16:creationId xmlns:a16="http://schemas.microsoft.com/office/drawing/2014/main" id="{D15B1FD4-C011-C30D-F41A-5448056BEAAA}"/>
              </a:ext>
            </a:extLst>
          </p:cNvPr>
          <p:cNvSpPr/>
          <p:nvPr/>
        </p:nvSpPr>
        <p:spPr>
          <a:xfrm>
            <a:off x="8629650" y="5704350"/>
            <a:ext cx="335756" cy="1016023"/>
          </a:xfrm>
          <a:prstGeom prst="downArrow">
            <a:avLst>
              <a:gd name="adj1" fmla="val 6179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R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6746315-AA4E-349C-921D-56E227EB9E93}"/>
              </a:ext>
            </a:extLst>
          </p:cNvPr>
          <p:cNvSpPr txBox="1"/>
          <p:nvPr/>
        </p:nvSpPr>
        <p:spPr>
          <a:xfrm>
            <a:off x="2775843" y="308351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R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F7B81C0-4187-8811-09D5-96BF83D4C4EC}"/>
              </a:ext>
            </a:extLst>
          </p:cNvPr>
          <p:cNvSpPr txBox="1"/>
          <p:nvPr/>
        </p:nvSpPr>
        <p:spPr>
          <a:xfrm>
            <a:off x="4817002" y="393448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R" sz="2800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146803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Graphical user interface&#10;&#10;Description automatically generated">
            <a:extLst>
              <a:ext uri="{FF2B5EF4-FFF2-40B4-BE49-F238E27FC236}">
                <a16:creationId xmlns:a16="http://schemas.microsoft.com/office/drawing/2014/main" id="{D48650E9-E983-6267-4C83-17DC3FFAF8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211" y="542925"/>
            <a:ext cx="11895577" cy="3161359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FDEB8DE-DD40-9F9B-1E14-75146F507099}"/>
              </a:ext>
            </a:extLst>
          </p:cNvPr>
          <p:cNvCxnSpPr/>
          <p:nvPr/>
        </p:nvCxnSpPr>
        <p:spPr>
          <a:xfrm>
            <a:off x="7929563" y="228600"/>
            <a:ext cx="0" cy="78581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5EA9496-E728-532B-94CB-606DABBD0848}"/>
              </a:ext>
            </a:extLst>
          </p:cNvPr>
          <p:cNvSpPr txBox="1"/>
          <p:nvPr/>
        </p:nvSpPr>
        <p:spPr>
          <a:xfrm>
            <a:off x="8047929" y="28131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R" sz="2800" dirty="0">
                <a:solidFill>
                  <a:srgbClr val="FF00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31977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6D1221D2-CD3F-D441-6C68-0256320F8B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441837"/>
            <a:ext cx="10515600" cy="2867213"/>
          </a:xfrm>
        </p:spPr>
      </p:pic>
      <p:pic>
        <p:nvPicPr>
          <p:cNvPr id="7" name="Picture 6" descr="Graphical user interface, application, Teams&#10;&#10;Description automatically generated">
            <a:extLst>
              <a:ext uri="{FF2B5EF4-FFF2-40B4-BE49-F238E27FC236}">
                <a16:creationId xmlns:a16="http://schemas.microsoft.com/office/drawing/2014/main" id="{92EDF058-B6E8-030F-46C1-07E7C5F43E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1663" y="3548951"/>
            <a:ext cx="7772400" cy="3073706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4854A4C-D8A6-91E8-F1CA-372280ACB53D}"/>
              </a:ext>
            </a:extLst>
          </p:cNvPr>
          <p:cNvCxnSpPr/>
          <p:nvPr/>
        </p:nvCxnSpPr>
        <p:spPr>
          <a:xfrm flipH="1">
            <a:off x="6829425" y="1328738"/>
            <a:ext cx="971550" cy="81438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DB8924A-CB00-7CF1-AE06-EBC8813D61D4}"/>
              </a:ext>
            </a:extLst>
          </p:cNvPr>
          <p:cNvSpPr txBox="1"/>
          <p:nvPr/>
        </p:nvSpPr>
        <p:spPr>
          <a:xfrm>
            <a:off x="5206355" y="1141845"/>
            <a:ext cx="24109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R" sz="2400" dirty="0">
                <a:solidFill>
                  <a:srgbClr val="FF0000"/>
                </a:solidFill>
              </a:rPr>
              <a:t>Escolher o espaço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0B47B12-C33B-A512-6345-1E7152F3792F}"/>
              </a:ext>
            </a:extLst>
          </p:cNvPr>
          <p:cNvCxnSpPr>
            <a:cxnSpLocks/>
          </p:cNvCxnSpPr>
          <p:nvPr/>
        </p:nvCxnSpPr>
        <p:spPr>
          <a:xfrm>
            <a:off x="1271588" y="5229225"/>
            <a:ext cx="2900363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2E33F7F1-6C2B-4523-335D-345A4848CEEB}"/>
              </a:ext>
            </a:extLst>
          </p:cNvPr>
          <p:cNvSpPr txBox="1"/>
          <p:nvPr/>
        </p:nvSpPr>
        <p:spPr>
          <a:xfrm>
            <a:off x="643770" y="4758491"/>
            <a:ext cx="9253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R" sz="2400" dirty="0">
                <a:solidFill>
                  <a:srgbClr val="FF0000"/>
                </a:solidFill>
              </a:rPr>
              <a:t>Filtrar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610592B-0027-44D1-70BC-FF8892E27EEE}"/>
              </a:ext>
            </a:extLst>
          </p:cNvPr>
          <p:cNvSpPr txBox="1"/>
          <p:nvPr/>
        </p:nvSpPr>
        <p:spPr>
          <a:xfrm>
            <a:off x="7433567" y="72950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R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A5677E-584D-DE12-1243-B64DB7333944}"/>
              </a:ext>
            </a:extLst>
          </p:cNvPr>
          <p:cNvSpPr txBox="1"/>
          <p:nvPr/>
        </p:nvSpPr>
        <p:spPr>
          <a:xfrm>
            <a:off x="2476685" y="455021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R" sz="2800" dirty="0">
                <a:solidFill>
                  <a:srgbClr val="FF000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787112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F9FBEE5D-A912-F576-E36A-3D84C1DDB2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7224" y="328614"/>
            <a:ext cx="10467975" cy="2874586"/>
          </a:xfrm>
        </p:spPr>
      </p:pic>
      <p:pic>
        <p:nvPicPr>
          <p:cNvPr id="7" name="Picture 6" descr="Scatter chart&#10;&#10;Description automatically generated with low confidence">
            <a:extLst>
              <a:ext uri="{FF2B5EF4-FFF2-40B4-BE49-F238E27FC236}">
                <a16:creationId xmlns:a16="http://schemas.microsoft.com/office/drawing/2014/main" id="{6A1119F4-4793-F169-80F8-EEF251BF27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495" y="3654801"/>
            <a:ext cx="10828561" cy="2248303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043930AD-E660-5F55-C9A8-A80C864FF3B4}"/>
              </a:ext>
            </a:extLst>
          </p:cNvPr>
          <p:cNvSpPr/>
          <p:nvPr/>
        </p:nvSpPr>
        <p:spPr>
          <a:xfrm>
            <a:off x="821945" y="3429001"/>
            <a:ext cx="3664330" cy="28003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R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6625D82-DAD1-EEA3-FB27-BF43E7229C85}"/>
              </a:ext>
            </a:extLst>
          </p:cNvPr>
          <p:cNvCxnSpPr/>
          <p:nvPr/>
        </p:nvCxnSpPr>
        <p:spPr>
          <a:xfrm flipH="1">
            <a:off x="3350419" y="3008918"/>
            <a:ext cx="2271712" cy="101441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168F5C1-EE15-0CF0-5458-8CB976C8E191}"/>
              </a:ext>
            </a:extLst>
          </p:cNvPr>
          <p:cNvSpPr txBox="1"/>
          <p:nvPr/>
        </p:nvSpPr>
        <p:spPr>
          <a:xfrm>
            <a:off x="2524062" y="2967334"/>
            <a:ext cx="24109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R" sz="2400" dirty="0">
                <a:solidFill>
                  <a:srgbClr val="FF0000"/>
                </a:solidFill>
              </a:rPr>
              <a:t>Escolher o espaço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9F0E658-AB9D-FDB3-BB97-402810A14C61}"/>
              </a:ext>
            </a:extLst>
          </p:cNvPr>
          <p:cNvCxnSpPr/>
          <p:nvPr/>
        </p:nvCxnSpPr>
        <p:spPr>
          <a:xfrm flipH="1">
            <a:off x="10287000" y="3008918"/>
            <a:ext cx="1083056" cy="134877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EFA78115-8B68-E62F-194B-2CB495684246}"/>
              </a:ext>
            </a:extLst>
          </p:cNvPr>
          <p:cNvSpPr txBox="1"/>
          <p:nvPr/>
        </p:nvSpPr>
        <p:spPr>
          <a:xfrm>
            <a:off x="7683308" y="3017753"/>
            <a:ext cx="346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R" sz="2400" dirty="0">
                <a:solidFill>
                  <a:srgbClr val="FF0000"/>
                </a:solidFill>
              </a:rPr>
              <a:t>Clicar no espaço escolhido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77803E3-AC4A-A81D-9EA9-A0A9E90A21F5}"/>
              </a:ext>
            </a:extLst>
          </p:cNvPr>
          <p:cNvSpPr txBox="1"/>
          <p:nvPr/>
        </p:nvSpPr>
        <p:spPr>
          <a:xfrm>
            <a:off x="4919981" y="260903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R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7D7D16D-96BF-A154-FEB2-390535C147A2}"/>
              </a:ext>
            </a:extLst>
          </p:cNvPr>
          <p:cNvSpPr txBox="1"/>
          <p:nvPr/>
        </p:nvSpPr>
        <p:spPr>
          <a:xfrm>
            <a:off x="11055448" y="2609033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R" sz="2800" dirty="0">
                <a:solidFill>
                  <a:srgbClr val="FF0000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047786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Graphical user interface, application, website&#10;&#10;Description automatically generated">
            <a:extLst>
              <a:ext uri="{FF2B5EF4-FFF2-40B4-BE49-F238E27FC236}">
                <a16:creationId xmlns:a16="http://schemas.microsoft.com/office/drawing/2014/main" id="{2A5CD03C-2866-6E9A-0957-5165E98E05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9731" y="184871"/>
            <a:ext cx="8729662" cy="4674150"/>
          </a:xfrm>
        </p:spPr>
      </p:pic>
      <p:pic>
        <p:nvPicPr>
          <p:cNvPr id="6" name="Content Placeholder 6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33391D2F-5436-BCC6-3D2E-C509A22F0A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3575" y="3682276"/>
            <a:ext cx="8455818" cy="263924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6E9D909-B734-C763-180A-59A2C6EE6C38}"/>
              </a:ext>
            </a:extLst>
          </p:cNvPr>
          <p:cNvSpPr txBox="1"/>
          <p:nvPr/>
        </p:nvSpPr>
        <p:spPr>
          <a:xfrm>
            <a:off x="7708366" y="3430271"/>
            <a:ext cx="43788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BR" sz="2400" dirty="0">
                <a:solidFill>
                  <a:srgbClr val="FF0000"/>
                </a:solidFill>
              </a:rPr>
              <a:t>Preenche as informações obrigatórias(As que tem o asterisco)</a:t>
            </a:r>
          </a:p>
          <a:p>
            <a:pPr marL="342900" indent="-342900">
              <a:buFont typeface="+mj-lt"/>
              <a:buAutoNum type="arabicPeriod"/>
            </a:pPr>
            <a:r>
              <a:rPr lang="en-BR" sz="2400" dirty="0">
                <a:solidFill>
                  <a:srgbClr val="FF0000"/>
                </a:solidFill>
              </a:rPr>
              <a:t>Colocar interessados(opcional)</a:t>
            </a:r>
          </a:p>
          <a:p>
            <a:pPr marL="342900" indent="-342900">
              <a:buFont typeface="+mj-lt"/>
              <a:buAutoNum type="arabicPeriod"/>
            </a:pPr>
            <a:r>
              <a:rPr lang="en-BR" sz="2400" dirty="0">
                <a:solidFill>
                  <a:srgbClr val="FF0000"/>
                </a:solidFill>
              </a:rPr>
              <a:t>Anexar documentos(opcional)</a:t>
            </a:r>
          </a:p>
          <a:p>
            <a:pPr marL="342900" indent="-342900">
              <a:buFont typeface="+mj-lt"/>
              <a:buAutoNum type="arabicPeriod"/>
            </a:pPr>
            <a:r>
              <a:rPr lang="en-BR" sz="2400" dirty="0">
                <a:solidFill>
                  <a:srgbClr val="FF0000"/>
                </a:solidFill>
              </a:rPr>
              <a:t>Salvar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8B4B8C0-35F8-46B2-2B3E-4988F230D471}"/>
              </a:ext>
            </a:extLst>
          </p:cNvPr>
          <p:cNvCxnSpPr>
            <a:cxnSpLocks/>
          </p:cNvCxnSpPr>
          <p:nvPr/>
        </p:nvCxnSpPr>
        <p:spPr>
          <a:xfrm flipH="1">
            <a:off x="2900363" y="5518831"/>
            <a:ext cx="4700587" cy="35333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6C0096F-36C1-3E1A-CBB3-3C585C1C4EB9}"/>
              </a:ext>
            </a:extLst>
          </p:cNvPr>
          <p:cNvSpPr txBox="1"/>
          <p:nvPr/>
        </p:nvSpPr>
        <p:spPr>
          <a:xfrm>
            <a:off x="2212329" y="5172277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BR" sz="2800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5D21A51-D620-91AB-7E75-781D29F62CA8}"/>
              </a:ext>
            </a:extLst>
          </p:cNvPr>
          <p:cNvSpPr txBox="1"/>
          <p:nvPr/>
        </p:nvSpPr>
        <p:spPr>
          <a:xfrm>
            <a:off x="5066952" y="574357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R" sz="2800" dirty="0">
                <a:solidFill>
                  <a:srgbClr val="FF0000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4018220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53</Words>
  <Application>Microsoft Macintosh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Reserva de salas via SUAP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Reserva de salas via SUAP</dc:title>
  <dc:creator>João Victor da Silva Santos</dc:creator>
  <cp:lastModifiedBy>João Victor da Silva Santos</cp:lastModifiedBy>
  <cp:revision>1</cp:revision>
  <dcterms:created xsi:type="dcterms:W3CDTF">2022-10-25T20:10:09Z</dcterms:created>
  <dcterms:modified xsi:type="dcterms:W3CDTF">2022-10-26T11:53:12Z</dcterms:modified>
</cp:coreProperties>
</file>