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10693400" cx="7556500"/>
  <p:notesSz cx="6858000" cy="9144000"/>
  <p:embeddedFontLst>
    <p:embeddedFont>
      <p:font typeface="Asap"/>
      <p:bold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0" roundtripDataSignature="AMtx7mgPeztuJFdi7kKbBqGv07XF49T6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5A3BE1F-7E8C-4623-ADF8-D448E9FED0DB}">
  <a:tblStyle styleId="{B5A3BE1F-7E8C-4623-ADF8-D448E9FED0DB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0" Type="http://customschemas.google.com/relationships/presentationmetadata" Target="metadata"/><Relationship Id="rId9" Type="http://schemas.openxmlformats.org/officeDocument/2006/relationships/font" Target="fonts/Asap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Asap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0" Type="http://schemas.openxmlformats.org/officeDocument/2006/relationships/image" Target="../media/image6.png"/><Relationship Id="rId9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3.png"/><Relationship Id="rId7" Type="http://schemas.openxmlformats.org/officeDocument/2006/relationships/image" Target="../media/image5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ECE3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 rot="10800000">
            <a:off x="-268728" y="-1823254"/>
            <a:ext cx="8097456" cy="14338508"/>
          </a:xfrm>
          <a:custGeom>
            <a:rect b="b" l="l" r="r" t="t"/>
            <a:pathLst>
              <a:path extrusionOk="0" h="14338508" w="8097456">
                <a:moveTo>
                  <a:pt x="0" y="0"/>
                </a:moveTo>
                <a:lnTo>
                  <a:pt x="8097456" y="0"/>
                </a:lnTo>
                <a:lnTo>
                  <a:pt x="8097456" y="14338508"/>
                </a:lnTo>
                <a:lnTo>
                  <a:pt x="0" y="1433850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10999"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2367694" y="273802"/>
            <a:ext cx="2824611" cy="1566375"/>
          </a:xfrm>
          <a:custGeom>
            <a:rect b="b" l="l" r="r" t="t"/>
            <a:pathLst>
              <a:path extrusionOk="0" h="1566375" w="2824611">
                <a:moveTo>
                  <a:pt x="0" y="0"/>
                </a:moveTo>
                <a:lnTo>
                  <a:pt x="2824612" y="0"/>
                </a:lnTo>
                <a:lnTo>
                  <a:pt x="2824612" y="1566375"/>
                </a:lnTo>
                <a:lnTo>
                  <a:pt x="0" y="156637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aphicFrame>
        <p:nvGraphicFramePr>
          <p:cNvPr id="86" name="Google Shape;86;p1"/>
          <p:cNvGraphicFramePr/>
          <p:nvPr/>
        </p:nvGraphicFramePr>
        <p:xfrm>
          <a:off x="220310" y="209977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{B5A3BE1F-7E8C-4623-ADF8-D448E9FED0DB}</a:tableStyleId>
              </a:tblPr>
              <a:tblGrid>
                <a:gridCol w="1067275"/>
                <a:gridCol w="1023500"/>
                <a:gridCol w="1341400"/>
                <a:gridCol w="1596325"/>
                <a:gridCol w="1224400"/>
                <a:gridCol w="904175"/>
              </a:tblGrid>
              <a:tr h="5168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Dia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AAA0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Data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AAA0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Disciplina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AAA0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Atividade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AAA0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Horário/Tempo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AAA0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Concluído</a:t>
                      </a:r>
                      <a:endParaRPr sz="1100" u="none" cap="none" strike="noStrike"/>
                    </a:p>
                    <a:p>
                      <a:pPr indent="0" lvl="0" marL="0" marR="0" rtl="0" algn="ctr">
                        <a:lnSpc>
                          <a:spcPct val="1400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(S/N)</a:t>
                      </a:r>
                      <a:endParaRPr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AAA0A"/>
                    </a:solidFill>
                  </a:tcPr>
                </a:tc>
              </a:tr>
              <a:tr h="475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Domingo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  <a:tr h="428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Segunda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  <a:tr h="475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Terça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  <a:tr h="488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Quarta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  <a:tr h="513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Quinta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  <a:tr h="552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Sexta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  <a:tr h="574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3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99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Sábado</a:t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3990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28575" marB="28575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7" name="Google Shape;87;p1"/>
          <p:cNvGraphicFramePr/>
          <p:nvPr/>
        </p:nvGraphicFramePr>
        <p:xfrm>
          <a:off x="220310" y="715892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{B5A3BE1F-7E8C-4623-ADF8-D448E9FED0DB}</a:tableStyleId>
              </a:tblPr>
              <a:tblGrid>
                <a:gridCol w="2143575"/>
                <a:gridCol w="2702600"/>
                <a:gridCol w="2310875"/>
              </a:tblGrid>
              <a:tr h="6146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Disciplina</a:t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AAA0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Atividade</a:t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AAA0A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Data</a:t>
                      </a:r>
                      <a:endParaRPr sz="1100" u="none" cap="none" strike="noStrike"/>
                    </a:p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100" u="none" cap="none" strike="noStrike">
                          <a:solidFill>
                            <a:srgbClr val="000000"/>
                          </a:solidFill>
                          <a:latin typeface="Asap"/>
                          <a:ea typeface="Asap"/>
                          <a:cs typeface="Asap"/>
                          <a:sym typeface="Asap"/>
                        </a:rPr>
                        <a:t>entrega/apresentação/realização</a:t>
                      </a:r>
                      <a:endParaRPr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AAA0A"/>
                    </a:solidFill>
                  </a:tcPr>
                </a:tc>
              </a:tr>
              <a:tr h="564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  <a:tr h="5655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  <a:tr h="5900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 u="none" cap="none" strike="noStrike"/>
                    </a:p>
                  </a:txBody>
                  <a:tcPr marT="95250" marB="95250" marR="95250" marL="952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0FFCD"/>
                    </a:solidFill>
                  </a:tcPr>
                </a:tc>
              </a:tr>
            </a:tbl>
          </a:graphicData>
        </a:graphic>
      </p:graphicFrame>
      <p:sp>
        <p:nvSpPr>
          <p:cNvPr id="88" name="Google Shape;88;p1"/>
          <p:cNvSpPr/>
          <p:nvPr/>
        </p:nvSpPr>
        <p:spPr>
          <a:xfrm flipH="1">
            <a:off x="6862591" y="6568539"/>
            <a:ext cx="497410" cy="432125"/>
          </a:xfrm>
          <a:custGeom>
            <a:rect b="b" l="l" r="r" t="t"/>
            <a:pathLst>
              <a:path extrusionOk="0" h="432125" w="497410">
                <a:moveTo>
                  <a:pt x="497410" y="0"/>
                </a:moveTo>
                <a:lnTo>
                  <a:pt x="0" y="0"/>
                </a:lnTo>
                <a:lnTo>
                  <a:pt x="0" y="432124"/>
                </a:lnTo>
                <a:lnTo>
                  <a:pt x="497410" y="432124"/>
                </a:lnTo>
                <a:lnTo>
                  <a:pt x="49741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1"/>
          <p:cNvSpPr/>
          <p:nvPr/>
        </p:nvSpPr>
        <p:spPr>
          <a:xfrm>
            <a:off x="6332780" y="626659"/>
            <a:ext cx="529811" cy="612498"/>
          </a:xfrm>
          <a:custGeom>
            <a:rect b="b" l="l" r="r" t="t"/>
            <a:pathLst>
              <a:path extrusionOk="0" h="612498" w="529811">
                <a:moveTo>
                  <a:pt x="0" y="0"/>
                </a:moveTo>
                <a:lnTo>
                  <a:pt x="529811" y="0"/>
                </a:lnTo>
                <a:lnTo>
                  <a:pt x="529811" y="612498"/>
                </a:lnTo>
                <a:lnTo>
                  <a:pt x="0" y="6124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1"/>
          <p:cNvSpPr/>
          <p:nvPr/>
        </p:nvSpPr>
        <p:spPr>
          <a:xfrm rot="-2804898">
            <a:off x="6605743" y="1029446"/>
            <a:ext cx="529811" cy="612498"/>
          </a:xfrm>
          <a:custGeom>
            <a:rect b="b" l="l" r="r" t="t"/>
            <a:pathLst>
              <a:path extrusionOk="0" h="612498" w="529811">
                <a:moveTo>
                  <a:pt x="0" y="0"/>
                </a:moveTo>
                <a:lnTo>
                  <a:pt x="529811" y="0"/>
                </a:lnTo>
                <a:lnTo>
                  <a:pt x="529811" y="612499"/>
                </a:lnTo>
                <a:lnTo>
                  <a:pt x="0" y="61249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"/>
          <p:cNvSpPr/>
          <p:nvPr/>
        </p:nvSpPr>
        <p:spPr>
          <a:xfrm>
            <a:off x="5063101" y="-180507"/>
            <a:ext cx="1015915" cy="1012105"/>
          </a:xfrm>
          <a:custGeom>
            <a:rect b="b" l="l" r="r" t="t"/>
            <a:pathLst>
              <a:path extrusionOk="0" h="1012105" w="1015915">
                <a:moveTo>
                  <a:pt x="0" y="0"/>
                </a:moveTo>
                <a:lnTo>
                  <a:pt x="1015915" y="0"/>
                </a:lnTo>
                <a:lnTo>
                  <a:pt x="1015915" y="1012105"/>
                </a:lnTo>
                <a:lnTo>
                  <a:pt x="0" y="10121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1"/>
          <p:cNvSpPr/>
          <p:nvPr/>
        </p:nvSpPr>
        <p:spPr>
          <a:xfrm rot="1820597">
            <a:off x="416823" y="6356257"/>
            <a:ext cx="770313" cy="855904"/>
          </a:xfrm>
          <a:custGeom>
            <a:rect b="b" l="l" r="r" t="t"/>
            <a:pathLst>
              <a:path extrusionOk="0" h="855904" w="770313">
                <a:moveTo>
                  <a:pt x="0" y="0"/>
                </a:moveTo>
                <a:lnTo>
                  <a:pt x="770314" y="0"/>
                </a:lnTo>
                <a:lnTo>
                  <a:pt x="770314" y="855903"/>
                </a:lnTo>
                <a:lnTo>
                  <a:pt x="0" y="8559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"/>
          <p:cNvSpPr/>
          <p:nvPr/>
        </p:nvSpPr>
        <p:spPr>
          <a:xfrm>
            <a:off x="365979" y="273802"/>
            <a:ext cx="984589" cy="1434536"/>
          </a:xfrm>
          <a:custGeom>
            <a:rect b="b" l="l" r="r" t="t"/>
            <a:pathLst>
              <a:path extrusionOk="0" h="1434536" w="984589">
                <a:moveTo>
                  <a:pt x="0" y="0"/>
                </a:moveTo>
                <a:lnTo>
                  <a:pt x="984589" y="0"/>
                </a:lnTo>
                <a:lnTo>
                  <a:pt x="984589" y="1434536"/>
                </a:lnTo>
                <a:lnTo>
                  <a:pt x="0" y="14345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1"/>
          <p:cNvSpPr/>
          <p:nvPr/>
        </p:nvSpPr>
        <p:spPr>
          <a:xfrm rot="598845">
            <a:off x="4303514" y="9761019"/>
            <a:ext cx="722852" cy="487022"/>
          </a:xfrm>
          <a:custGeom>
            <a:rect b="b" l="l" r="r" t="t"/>
            <a:pathLst>
              <a:path extrusionOk="0" h="487022" w="722852">
                <a:moveTo>
                  <a:pt x="0" y="0"/>
                </a:moveTo>
                <a:lnTo>
                  <a:pt x="722852" y="0"/>
                </a:lnTo>
                <a:lnTo>
                  <a:pt x="722852" y="487022"/>
                </a:lnTo>
                <a:lnTo>
                  <a:pt x="0" y="48702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5" name="Google Shape;95;p1"/>
          <p:cNvSpPr txBox="1"/>
          <p:nvPr/>
        </p:nvSpPr>
        <p:spPr>
          <a:xfrm>
            <a:off x="2315055" y="887250"/>
            <a:ext cx="2929800" cy="7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Planejamento de estudos semanal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1988941" y="6767890"/>
            <a:ext cx="3582118" cy="2982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5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Avaliações da semana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253392" y="9949480"/>
            <a:ext cx="4272687" cy="443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 com dúvida ou precisa de auxílio?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Acesse o site e agende atendimento com o NATEPE.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