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10058400" cy="1554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7" d="100"/>
          <a:sy n="57" d="100"/>
        </p:scale>
        <p:origin x="155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 /><Relationship Id="rId3" Type="http://schemas.openxmlformats.org/officeDocument/2006/relationships/notesMaster" Target="notesMasters/notesMaster1.xml" /><Relationship Id="rId7"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viewProps" Target="viewProps.xml" /><Relationship Id="rId5" Type="http://schemas.openxmlformats.org/officeDocument/2006/relationships/presProps" Target="presProps.xml" /><Relationship Id="rId4" Type="http://schemas.openxmlformats.org/officeDocument/2006/relationships/handoutMaster" Target="handoutMasters/handoutMaster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991A3D13-FD51-69FB-3C14-EBA51D705638}"/>
              </a:ext>
            </a:extLst>
          </p:cNvPr>
          <p:cNvSpPr txBox="1">
            <a:spLocks noGrp="1"/>
          </p:cNvSpPr>
          <p:nvPr>
            <p:ph type="hdr" sz="quarter"/>
          </p:nvPr>
        </p:nvSpPr>
        <p:spPr>
          <a:xfrm>
            <a:off x="0" y="0"/>
            <a:ext cx="2975760" cy="456839"/>
          </a:xfrm>
          <a:prstGeom prst="rect">
            <a:avLst/>
          </a:prstGeom>
          <a:noFill/>
          <a:ln>
            <a:noFill/>
          </a:ln>
        </p:spPr>
        <p:txBody>
          <a:bodyPr vert="horz" wrap="square" lIns="90000" tIns="45000" rIns="90000" bIns="45000"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defRPr sz="1400"/>
            </a:pPr>
            <a:endParaRPr lang="pt-BR" sz="1400" b="0" i="0" u="none" strike="noStrike" cap="none" baseline="0">
              <a:ln>
                <a:noFill/>
              </a:ln>
              <a:solidFill>
                <a:srgbClr val="FFFFFF"/>
              </a:solidFill>
              <a:latin typeface="Arial" pitchFamily="2"/>
              <a:ea typeface="Microsoft YaHei" pitchFamily="34"/>
              <a:cs typeface="Microsoft YaHei" pitchFamily="34"/>
            </a:endParaRPr>
          </a:p>
        </p:txBody>
      </p:sp>
      <p:sp>
        <p:nvSpPr>
          <p:cNvPr id="3" name="Espaço Reservado para Data 2">
            <a:extLst>
              <a:ext uri="{FF2B5EF4-FFF2-40B4-BE49-F238E27FC236}">
                <a16:creationId xmlns:a16="http://schemas.microsoft.com/office/drawing/2014/main" id="{5EF613ED-F8A6-C96E-2532-D01ABA821D0C}"/>
              </a:ext>
            </a:extLst>
          </p:cNvPr>
          <p:cNvSpPr txBox="1">
            <a:spLocks noGrp="1"/>
          </p:cNvSpPr>
          <p:nvPr>
            <p:ph type="dt" sz="quarter" idx="1"/>
          </p:nvPr>
        </p:nvSpPr>
        <p:spPr>
          <a:xfrm>
            <a:off x="3881880" y="0"/>
            <a:ext cx="2975760" cy="456839"/>
          </a:xfrm>
          <a:prstGeom prst="rect">
            <a:avLst/>
          </a:prstGeom>
          <a:noFill/>
          <a:ln>
            <a:noFill/>
          </a:ln>
        </p:spPr>
        <p:txBody>
          <a:bodyPr vert="horz" wrap="square" lIns="90000" tIns="45000" rIns="90000" bIns="45000" anchorCtr="0" compatLnSpc="1">
            <a:noAutofit/>
          </a:bodyPr>
          <a:lstStyle/>
          <a:p>
            <a:pPr marL="0" marR="0" lvl="0" indent="0" algn="r"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defRPr sz="1400"/>
            </a:pPr>
            <a:endParaRPr lang="pt-BR" sz="1400" b="0" i="0" u="none" strike="noStrike" cap="none" baseline="0">
              <a:ln>
                <a:noFill/>
              </a:ln>
              <a:solidFill>
                <a:srgbClr val="FFFFFF"/>
              </a:solidFill>
              <a:latin typeface="Arial" pitchFamily="2"/>
              <a:ea typeface="Microsoft YaHei" pitchFamily="34"/>
              <a:cs typeface="Microsoft YaHei" pitchFamily="34"/>
            </a:endParaRPr>
          </a:p>
        </p:txBody>
      </p:sp>
      <p:sp>
        <p:nvSpPr>
          <p:cNvPr id="4" name="Espaço Reservado para Rodapé 3">
            <a:extLst>
              <a:ext uri="{FF2B5EF4-FFF2-40B4-BE49-F238E27FC236}">
                <a16:creationId xmlns:a16="http://schemas.microsoft.com/office/drawing/2014/main" id="{BBB822A6-197C-3959-C474-1FCD39251A58}"/>
              </a:ext>
            </a:extLst>
          </p:cNvPr>
          <p:cNvSpPr txBox="1">
            <a:spLocks noGrp="1"/>
          </p:cNvSpPr>
          <p:nvPr>
            <p:ph type="ftr" sz="quarter" idx="2"/>
          </p:nvPr>
        </p:nvSpPr>
        <p:spPr>
          <a:xfrm>
            <a:off x="0" y="8686800"/>
            <a:ext cx="2975760" cy="456839"/>
          </a:xfrm>
          <a:prstGeom prst="rect">
            <a:avLst/>
          </a:prstGeom>
          <a:noFill/>
          <a:ln>
            <a:noFill/>
          </a:ln>
        </p:spPr>
        <p:txBody>
          <a:bodyPr vert="horz" wrap="square" lIns="90000" tIns="45000" rIns="90000" bIns="45000" anchor="b"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defRPr sz="1400"/>
            </a:pPr>
            <a:endParaRPr lang="pt-BR" sz="1400" b="0" i="0" u="none" strike="noStrike" cap="none" baseline="0">
              <a:ln>
                <a:noFill/>
              </a:ln>
              <a:solidFill>
                <a:srgbClr val="FFFFFF"/>
              </a:solidFill>
              <a:latin typeface="Arial" pitchFamily="2"/>
              <a:ea typeface="Microsoft YaHei" pitchFamily="34"/>
              <a:cs typeface="Microsoft YaHei" pitchFamily="34"/>
            </a:endParaRPr>
          </a:p>
        </p:txBody>
      </p:sp>
      <p:sp>
        <p:nvSpPr>
          <p:cNvPr id="5" name="Espaço Reservado para Número de Slide 4">
            <a:extLst>
              <a:ext uri="{FF2B5EF4-FFF2-40B4-BE49-F238E27FC236}">
                <a16:creationId xmlns:a16="http://schemas.microsoft.com/office/drawing/2014/main" id="{87E41745-7178-E69D-C867-EB120D679957}"/>
              </a:ext>
            </a:extLst>
          </p:cNvPr>
          <p:cNvSpPr txBox="1">
            <a:spLocks noGrp="1"/>
          </p:cNvSpPr>
          <p:nvPr>
            <p:ph type="sldNum" sz="quarter" idx="3"/>
          </p:nvPr>
        </p:nvSpPr>
        <p:spPr>
          <a:xfrm>
            <a:off x="3881880" y="8686800"/>
            <a:ext cx="2975760" cy="456839"/>
          </a:xfrm>
          <a:prstGeom prst="rect">
            <a:avLst/>
          </a:prstGeom>
          <a:noFill/>
          <a:ln>
            <a:noFill/>
          </a:ln>
        </p:spPr>
        <p:txBody>
          <a:bodyPr vert="horz" wrap="square" lIns="90000" tIns="45000" rIns="90000" bIns="45000" anchor="b" anchorCtr="0" compatLnSpc="1">
            <a:noAutofit/>
          </a:bodyPr>
          <a:lstStyle/>
          <a:p>
            <a:pPr marL="0" marR="0" lvl="0" indent="0" algn="r"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defRPr sz="1400"/>
            </a:pPr>
            <a:fld id="{343961CC-142B-469F-B733-0A1944238EC3}" type="slidenum">
              <a:t>‹nº›</a:t>
            </a:fld>
            <a:endParaRPr lang="pt-BR" sz="1400" b="0" i="0" u="none" strike="noStrike" cap="none" baseline="0">
              <a:ln>
                <a:noFill/>
              </a:ln>
              <a:solidFill>
                <a:srgbClr val="FFFFFF"/>
              </a:solidFill>
              <a:latin typeface="Arial" pitchFamily="2"/>
              <a:ea typeface="Microsoft YaHei" pitchFamily="34"/>
              <a:cs typeface="Microsoft YaHei" pitchFamily="34"/>
            </a:endParaRPr>
          </a:p>
        </p:txBody>
      </p:sp>
    </p:spTree>
    <p:extLst>
      <p:ext uri="{BB962C8B-B14F-4D97-AF65-F5344CB8AC3E}">
        <p14:creationId xmlns:p14="http://schemas.microsoft.com/office/powerpoint/2010/main" val="1833542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8E7D75FA-D12B-6D6D-044D-DCC2CC669EA3}"/>
              </a:ext>
            </a:extLst>
          </p:cNvPr>
          <p:cNvSpPr>
            <a:spLocks noMove="1" noResize="1"/>
          </p:cNvSpPr>
          <p:nvPr/>
        </p:nvSpPr>
        <p:spPr>
          <a:xfrm>
            <a:off x="0" y="0"/>
            <a:ext cx="6858000" cy="9144000"/>
          </a:xfrm>
          <a:prstGeom prst="rect">
            <a:avLst/>
          </a:prstGeom>
          <a:solidFill>
            <a:srgbClr val="FFFFFF"/>
          </a:solidFill>
          <a:ln>
            <a:noFill/>
            <a:prstDash val="solid"/>
          </a:ln>
        </p:spPr>
        <p:txBody>
          <a:bodyPr vert="horz" wrap="square" lIns="90000" tIns="45000" rIns="90000" bIns="45000" anchor="ctr" anchorCtr="1"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3" name="AutoShape 1">
            <a:extLst>
              <a:ext uri="{FF2B5EF4-FFF2-40B4-BE49-F238E27FC236}">
                <a16:creationId xmlns:a16="http://schemas.microsoft.com/office/drawing/2014/main" id="{AB3429EC-1C7D-F390-C159-F4F1F932ABD9}"/>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4" name="AutoShape 2">
            <a:extLst>
              <a:ext uri="{FF2B5EF4-FFF2-40B4-BE49-F238E27FC236}">
                <a16:creationId xmlns:a16="http://schemas.microsoft.com/office/drawing/2014/main" id="{568243F3-06E5-5CC0-F921-2767101A6B1F}"/>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5" name="AutoShape 3">
            <a:extLst>
              <a:ext uri="{FF2B5EF4-FFF2-40B4-BE49-F238E27FC236}">
                <a16:creationId xmlns:a16="http://schemas.microsoft.com/office/drawing/2014/main" id="{D89BE41A-3478-150A-CE19-4DD7477291E5}"/>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6" name="AutoShape 4">
            <a:extLst>
              <a:ext uri="{FF2B5EF4-FFF2-40B4-BE49-F238E27FC236}">
                <a16:creationId xmlns:a16="http://schemas.microsoft.com/office/drawing/2014/main" id="{19B227F8-F55C-6946-AE02-46BAAABF6561}"/>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7" name="AutoShape 5">
            <a:extLst>
              <a:ext uri="{FF2B5EF4-FFF2-40B4-BE49-F238E27FC236}">
                <a16:creationId xmlns:a16="http://schemas.microsoft.com/office/drawing/2014/main" id="{357D69E1-AB38-0056-57F7-854EA734112B}"/>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8" name="AutoShape 6">
            <a:extLst>
              <a:ext uri="{FF2B5EF4-FFF2-40B4-BE49-F238E27FC236}">
                <a16:creationId xmlns:a16="http://schemas.microsoft.com/office/drawing/2014/main" id="{9A7F8FC6-EC20-BF7E-A8E4-7A477FD385F2}"/>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9" name="AutoShape 7">
            <a:extLst>
              <a:ext uri="{FF2B5EF4-FFF2-40B4-BE49-F238E27FC236}">
                <a16:creationId xmlns:a16="http://schemas.microsoft.com/office/drawing/2014/main" id="{4458F62F-1409-75D6-C1E9-2FAF54D88F07}"/>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10" name="AutoShape 8">
            <a:extLst>
              <a:ext uri="{FF2B5EF4-FFF2-40B4-BE49-F238E27FC236}">
                <a16:creationId xmlns:a16="http://schemas.microsoft.com/office/drawing/2014/main" id="{F4D34D53-A3B0-AE83-AE27-632DABE1CA68}"/>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11" name="AutoShape 9">
            <a:extLst>
              <a:ext uri="{FF2B5EF4-FFF2-40B4-BE49-F238E27FC236}">
                <a16:creationId xmlns:a16="http://schemas.microsoft.com/office/drawing/2014/main" id="{A1AF9386-67A8-1254-DF70-64FD134EB32B}"/>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12" name="AutoShape 10">
            <a:extLst>
              <a:ext uri="{FF2B5EF4-FFF2-40B4-BE49-F238E27FC236}">
                <a16:creationId xmlns:a16="http://schemas.microsoft.com/office/drawing/2014/main" id="{B7356700-E1D5-B42B-4D03-887D5D623125}"/>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13" name="AutoShape 11">
            <a:extLst>
              <a:ext uri="{FF2B5EF4-FFF2-40B4-BE49-F238E27FC236}">
                <a16:creationId xmlns:a16="http://schemas.microsoft.com/office/drawing/2014/main" id="{6176E51F-EC64-6F53-1FDC-93C6D790E9D2}"/>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14" name="AutoShape 12">
            <a:extLst>
              <a:ext uri="{FF2B5EF4-FFF2-40B4-BE49-F238E27FC236}">
                <a16:creationId xmlns:a16="http://schemas.microsoft.com/office/drawing/2014/main" id="{E209F5C8-0031-D17E-5B8A-A9B326379E9C}"/>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15" name="AutoShape 13">
            <a:extLst>
              <a:ext uri="{FF2B5EF4-FFF2-40B4-BE49-F238E27FC236}">
                <a16:creationId xmlns:a16="http://schemas.microsoft.com/office/drawing/2014/main" id="{EAC4932B-F542-F08D-03BB-75EF0793714E}"/>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16" name="AutoShape 14">
            <a:extLst>
              <a:ext uri="{FF2B5EF4-FFF2-40B4-BE49-F238E27FC236}">
                <a16:creationId xmlns:a16="http://schemas.microsoft.com/office/drawing/2014/main" id="{9D59E985-4E5C-02EC-B3BC-5377C4F6FB07}"/>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17" name="AutoShape 15">
            <a:extLst>
              <a:ext uri="{FF2B5EF4-FFF2-40B4-BE49-F238E27FC236}">
                <a16:creationId xmlns:a16="http://schemas.microsoft.com/office/drawing/2014/main" id="{7724A862-1801-65B3-9C1E-AC0220B869F3}"/>
              </a:ext>
            </a:extLst>
          </p:cNvPr>
          <p:cNvSpPr/>
          <p:nvPr/>
        </p:nvSpPr>
        <p:spPr>
          <a:xfrm>
            <a:off x="0" y="0"/>
            <a:ext cx="6858000" cy="9144000"/>
          </a:xfrm>
          <a:custGeom>
            <a:avLst>
              <a:gd name="f0" fmla="val 5"/>
            </a:avLst>
            <a:gdLst>
              <a:gd name="f1" fmla="val 10800000"/>
              <a:gd name="f2" fmla="val 5400000"/>
              <a:gd name="f3" fmla="val 16200000"/>
              <a:gd name="f4" fmla="val w"/>
              <a:gd name="f5" fmla="val h"/>
              <a:gd name="f6" fmla="val ss"/>
              <a:gd name="f7" fmla="val 0"/>
              <a:gd name="f8" fmla="*/ 5419351 1 1725033"/>
              <a:gd name="f9" fmla="val 45"/>
              <a:gd name="f10" fmla="val 10800"/>
              <a:gd name="f11" fmla="val -2147483647"/>
              <a:gd name="f12" fmla="val 2147483647"/>
              <a:gd name="f13" fmla="abs f4"/>
              <a:gd name="f14" fmla="abs f5"/>
              <a:gd name="f15" fmla="abs f6"/>
              <a:gd name="f16" fmla="*/ f8 1 180"/>
              <a:gd name="f17" fmla="pin 0 f0 10800"/>
              <a:gd name="f18" fmla="+- 0 0 f2"/>
              <a:gd name="f19" fmla="?: f13 f4 1"/>
              <a:gd name="f20" fmla="?: f14 f5 1"/>
              <a:gd name="f21" fmla="?: f15 f6 1"/>
              <a:gd name="f22" fmla="*/ f9 f16 1"/>
              <a:gd name="f23" fmla="+- f7 f17 0"/>
              <a:gd name="f24" fmla="*/ f19 1 21600"/>
              <a:gd name="f25" fmla="*/ f20 1 21600"/>
              <a:gd name="f26" fmla="*/ 21600 f19 1"/>
              <a:gd name="f27" fmla="*/ 21600 f20 1"/>
              <a:gd name="f28" fmla="+- 0 0 f22"/>
              <a:gd name="f29" fmla="min f25 f24"/>
              <a:gd name="f30" fmla="*/ f26 1 f21"/>
              <a:gd name="f31" fmla="*/ f27 1 f21"/>
              <a:gd name="f32" fmla="*/ f28 f1 1"/>
              <a:gd name="f33" fmla="*/ f32 1 f8"/>
              <a:gd name="f34" fmla="+- f31 0 f17"/>
              <a:gd name="f35" fmla="+- f30 0 f17"/>
              <a:gd name="f36" fmla="*/ f17 f29 1"/>
              <a:gd name="f37" fmla="*/ f7 f29 1"/>
              <a:gd name="f38" fmla="*/ f23 f29 1"/>
              <a:gd name="f39" fmla="*/ f31 f29 1"/>
              <a:gd name="f40" fmla="*/ f30 f29 1"/>
              <a:gd name="f41" fmla="+- f33 0 f2"/>
              <a:gd name="f42" fmla="+- f37 0 f38"/>
              <a:gd name="f43" fmla="+- f38 0 f37"/>
              <a:gd name="f44" fmla="*/ f34 f29 1"/>
              <a:gd name="f45" fmla="*/ f35 f29 1"/>
              <a:gd name="f46" fmla="cos 1 f41"/>
              <a:gd name="f47" fmla="abs f42"/>
              <a:gd name="f48" fmla="abs f43"/>
              <a:gd name="f49" fmla="?: f42 f18 f2"/>
              <a:gd name="f50" fmla="?: f42 f2 f18"/>
              <a:gd name="f51" fmla="?: f42 f3 f2"/>
              <a:gd name="f52" fmla="?: f42 f2 f3"/>
              <a:gd name="f53" fmla="+- f39 0 f44"/>
              <a:gd name="f54" fmla="?: f43 f18 f2"/>
              <a:gd name="f55" fmla="?: f43 f2 f18"/>
              <a:gd name="f56" fmla="+- f40 0 f45"/>
              <a:gd name="f57" fmla="+- f44 0 f39"/>
              <a:gd name="f58" fmla="+- f45 0 f40"/>
              <a:gd name="f59" fmla="?: f42 0 f1"/>
              <a:gd name="f60" fmla="?: f42 f1 0"/>
              <a:gd name="f61" fmla="+- 0 0 f46"/>
              <a:gd name="f62" fmla="?: f42 f52 f51"/>
              <a:gd name="f63" fmla="?: f42 f51 f52"/>
              <a:gd name="f64" fmla="?: f43 f50 f49"/>
              <a:gd name="f65" fmla="abs f53"/>
              <a:gd name="f66" fmla="?: f53 0 f1"/>
              <a:gd name="f67" fmla="?: f53 f1 0"/>
              <a:gd name="f68" fmla="?: f53 f54 f55"/>
              <a:gd name="f69" fmla="abs f56"/>
              <a:gd name="f70" fmla="abs f57"/>
              <a:gd name="f71" fmla="?: f56 f18 f2"/>
              <a:gd name="f72" fmla="?: f56 f2 f18"/>
              <a:gd name="f73" fmla="?: f56 f3 f2"/>
              <a:gd name="f74" fmla="?: f56 f2 f3"/>
              <a:gd name="f75" fmla="abs f58"/>
              <a:gd name="f76" fmla="?: f58 f18 f2"/>
              <a:gd name="f77" fmla="?: f58 f2 f18"/>
              <a:gd name="f78" fmla="?: f58 f60 f59"/>
              <a:gd name="f79" fmla="?: f58 f59 f60"/>
              <a:gd name="f80" fmla="*/ f17 f61 1"/>
              <a:gd name="f81" fmla="?: f43 f63 f62"/>
              <a:gd name="f82" fmla="?: f43 f67 f66"/>
              <a:gd name="f83" fmla="?: f43 f66 f67"/>
              <a:gd name="f84" fmla="?: f56 f74 f73"/>
              <a:gd name="f85" fmla="?: f56 f73 f74"/>
              <a:gd name="f86" fmla="?: f57 f72 f71"/>
              <a:gd name="f87" fmla="?: f42 f78 f79"/>
              <a:gd name="f88" fmla="?: f42 f76 f77"/>
              <a:gd name="f89" fmla="*/ f80 3163 1"/>
              <a:gd name="f90" fmla="?: f53 f82 f83"/>
              <a:gd name="f91" fmla="?: f57 f85 f84"/>
              <a:gd name="f92" fmla="*/ f89 1 7636"/>
              <a:gd name="f93" fmla="+- f7 f92 0"/>
              <a:gd name="f94" fmla="+- f30 0 f92"/>
              <a:gd name="f95" fmla="+- f31 0 f92"/>
              <a:gd name="f96" fmla="*/ f93 f29 1"/>
              <a:gd name="f97" fmla="*/ f94 f29 1"/>
              <a:gd name="f98" fmla="*/ f95 f29 1"/>
            </a:gdLst>
            <a:ahLst>
              <a:ahXY gdRefX="f0" minX="f7" maxX="f10">
                <a:pos x="f36" y="f37"/>
              </a:ahXY>
            </a:ahLst>
            <a:cxnLst>
              <a:cxn ang="3cd4">
                <a:pos x="hc" y="t"/>
              </a:cxn>
              <a:cxn ang="0">
                <a:pos x="r" y="vc"/>
              </a:cxn>
              <a:cxn ang="cd4">
                <a:pos x="hc" y="b"/>
              </a:cxn>
              <a:cxn ang="cd2">
                <a:pos x="l" y="vc"/>
              </a:cxn>
            </a:cxnLst>
            <a:rect l="f96" t="f96" r="f97" b="f98"/>
            <a:pathLst>
              <a:path>
                <a:moveTo>
                  <a:pt x="f38" y="f37"/>
                </a:moveTo>
                <a:arcTo wR="f47" hR="f48" stAng="f81" swAng="f64"/>
                <a:lnTo>
                  <a:pt x="f37" y="f44"/>
                </a:lnTo>
                <a:arcTo wR="f48" hR="f65" stAng="f90" swAng="f68"/>
                <a:lnTo>
                  <a:pt x="f45" y="f39"/>
                </a:lnTo>
                <a:arcTo wR="f69" hR="f70" stAng="f91" swAng="f86"/>
                <a:lnTo>
                  <a:pt x="f40" y="f38"/>
                </a:lnTo>
                <a:arcTo wR="f75" hR="f47" stAng="f87" swAng="f88"/>
                <a:close/>
              </a:path>
            </a:pathLst>
          </a:custGeom>
          <a:solidFill>
            <a:srgbClr val="FFFFFF"/>
          </a:solid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
        <p:nvSpPr>
          <p:cNvPr id="18" name="Espaço Reservado para Imagem de Slide 17">
            <a:extLst>
              <a:ext uri="{FF2B5EF4-FFF2-40B4-BE49-F238E27FC236}">
                <a16:creationId xmlns:a16="http://schemas.microsoft.com/office/drawing/2014/main" id="{B221E760-8BA0-FC3E-5E11-454FB48D1039}"/>
              </a:ext>
            </a:extLst>
          </p:cNvPr>
          <p:cNvSpPr>
            <a:spLocks noGrp="1" noRot="1" noChangeAspect="1"/>
          </p:cNvSpPr>
          <p:nvPr>
            <p:ph type="sldImg" idx="2"/>
          </p:nvPr>
        </p:nvSpPr>
        <p:spPr>
          <a:xfrm>
            <a:off x="-10150475" y="-12118975"/>
            <a:ext cx="8478837" cy="13101638"/>
          </a:xfrm>
          <a:prstGeom prst="rect">
            <a:avLst/>
          </a:prstGeom>
          <a:noFill/>
          <a:ln>
            <a:noFill/>
            <a:prstDash val="solid"/>
          </a:ln>
        </p:spPr>
      </p:sp>
      <p:sp>
        <p:nvSpPr>
          <p:cNvPr id="19" name="Espaço Reservado para Anotações 18">
            <a:extLst>
              <a:ext uri="{FF2B5EF4-FFF2-40B4-BE49-F238E27FC236}">
                <a16:creationId xmlns:a16="http://schemas.microsoft.com/office/drawing/2014/main" id="{F57EF5DA-4AB6-9A46-2DB3-4BE53125A2C1}"/>
              </a:ext>
            </a:extLst>
          </p:cNvPr>
          <p:cNvSpPr txBox="1">
            <a:spLocks noGrp="1"/>
          </p:cNvSpPr>
          <p:nvPr>
            <p:ph type="body" sz="quarter" idx="3"/>
          </p:nvPr>
        </p:nvSpPr>
        <p:spPr>
          <a:xfrm>
            <a:off x="685440" y="4343040"/>
            <a:ext cx="5460840" cy="4089240"/>
          </a:xfrm>
          <a:prstGeom prst="rect">
            <a:avLst/>
          </a:prstGeom>
          <a:noFill/>
          <a:ln>
            <a:noFill/>
          </a:ln>
        </p:spPr>
        <p:txBody>
          <a:bodyPr vert="horz" lIns="0" tIns="0" rIns="0" bIns="0" compatLnSpc="1"/>
          <a:lstStyle/>
          <a:p>
            <a:endParaRPr lang="pt-BR"/>
          </a:p>
        </p:txBody>
      </p:sp>
    </p:spTree>
    <p:extLst>
      <p:ext uri="{BB962C8B-B14F-4D97-AF65-F5344CB8AC3E}">
        <p14:creationId xmlns:p14="http://schemas.microsoft.com/office/powerpoint/2010/main" val="1348105698"/>
      </p:ext>
    </p:extLst>
  </p:cSld>
  <p:clrMap bg1="lt1" tx1="dk1" bg2="lt2" tx2="dk2" accent1="accent1" accent2="accent2" accent3="accent3" accent4="accent4" accent5="accent5" accent6="accent6" hlink="hlink" folHlink="folHlink"/>
  <p:notesStyle>
    <a:lvl1pPr marL="0" marR="0" indent="0" algn="l" rtl="0" hangingPunct="0">
      <a:lnSpc>
        <a:spcPct val="100000"/>
      </a:lnSpc>
      <a:spcBef>
        <a:spcPts val="153"/>
      </a:spcBef>
      <a:spcAft>
        <a:spcPts val="0"/>
      </a:spcAft>
      <a:tabLst>
        <a:tab pos="0" algn="l"/>
        <a:tab pos="152126" algn="l"/>
        <a:tab pos="304252" algn="l"/>
        <a:tab pos="456379" algn="l"/>
        <a:tab pos="608505" algn="l"/>
        <a:tab pos="760631" algn="l"/>
        <a:tab pos="912757" algn="l"/>
        <a:tab pos="1064883" algn="l"/>
        <a:tab pos="1217010" algn="l"/>
        <a:tab pos="1369136" algn="l"/>
        <a:tab pos="1521262" algn="l"/>
        <a:tab pos="1673266" algn="l"/>
        <a:tab pos="1825393" algn="l"/>
        <a:tab pos="1977519" algn="l"/>
        <a:tab pos="2129645" algn="l"/>
        <a:tab pos="2281771" algn="l"/>
        <a:tab pos="2433897" algn="l"/>
        <a:tab pos="2586024" algn="l"/>
        <a:tab pos="2738150" algn="l"/>
        <a:tab pos="2890276" algn="l"/>
        <a:tab pos="3042402" algn="l"/>
      </a:tabLst>
      <a:defRPr lang="pt-BR" sz="406" b="0" i="0" u="none" strike="noStrike" cap="none" baseline="0">
        <a:ln>
          <a:noFill/>
        </a:ln>
        <a:solidFill>
          <a:srgbClr val="000000"/>
        </a:solidFill>
        <a:highlight>
          <a:scrgbClr r="0" g="0" b="0">
            <a:alpha val="0"/>
          </a:scrgbClr>
        </a:highlight>
        <a:latin typeface="Times New Roman" pitchFamily="18"/>
        <a:ea typeface="Microsoft YaHei" pitchFamily="2"/>
        <a:cs typeface="Arial" pitchFamily="2"/>
      </a:defRPr>
    </a:lvl1pPr>
    <a:lvl2pPr marL="154808" algn="l" defTabSz="309616" rtl="0" eaLnBrk="1" latinLnBrk="0" hangingPunct="1">
      <a:defRPr sz="406" kern="1200">
        <a:solidFill>
          <a:schemeClr val="tx1"/>
        </a:solidFill>
        <a:latin typeface="+mn-lt"/>
        <a:ea typeface="+mn-ea"/>
        <a:cs typeface="+mn-cs"/>
      </a:defRPr>
    </a:lvl2pPr>
    <a:lvl3pPr marL="309616" algn="l" defTabSz="309616" rtl="0" eaLnBrk="1" latinLnBrk="0" hangingPunct="1">
      <a:defRPr sz="406" kern="1200">
        <a:solidFill>
          <a:schemeClr val="tx1"/>
        </a:solidFill>
        <a:latin typeface="+mn-lt"/>
        <a:ea typeface="+mn-ea"/>
        <a:cs typeface="+mn-cs"/>
      </a:defRPr>
    </a:lvl3pPr>
    <a:lvl4pPr marL="464424" algn="l" defTabSz="309616" rtl="0" eaLnBrk="1" latinLnBrk="0" hangingPunct="1">
      <a:defRPr sz="406" kern="1200">
        <a:solidFill>
          <a:schemeClr val="tx1"/>
        </a:solidFill>
        <a:latin typeface="+mn-lt"/>
        <a:ea typeface="+mn-ea"/>
        <a:cs typeface="+mn-cs"/>
      </a:defRPr>
    </a:lvl4pPr>
    <a:lvl5pPr marL="619232" algn="l" defTabSz="309616" rtl="0" eaLnBrk="1" latinLnBrk="0" hangingPunct="1">
      <a:defRPr sz="406" kern="1200">
        <a:solidFill>
          <a:schemeClr val="tx1"/>
        </a:solidFill>
        <a:latin typeface="+mn-lt"/>
        <a:ea typeface="+mn-ea"/>
        <a:cs typeface="+mn-cs"/>
      </a:defRPr>
    </a:lvl5pPr>
    <a:lvl6pPr marL="774040" algn="l" defTabSz="309616" rtl="0" eaLnBrk="1" latinLnBrk="0" hangingPunct="1">
      <a:defRPr sz="406" kern="1200">
        <a:solidFill>
          <a:schemeClr val="tx1"/>
        </a:solidFill>
        <a:latin typeface="+mn-lt"/>
        <a:ea typeface="+mn-ea"/>
        <a:cs typeface="+mn-cs"/>
      </a:defRPr>
    </a:lvl6pPr>
    <a:lvl7pPr marL="928848" algn="l" defTabSz="309616" rtl="0" eaLnBrk="1" latinLnBrk="0" hangingPunct="1">
      <a:defRPr sz="406" kern="1200">
        <a:solidFill>
          <a:schemeClr val="tx1"/>
        </a:solidFill>
        <a:latin typeface="+mn-lt"/>
        <a:ea typeface="+mn-ea"/>
        <a:cs typeface="+mn-cs"/>
      </a:defRPr>
    </a:lvl7pPr>
    <a:lvl8pPr marL="1083655" algn="l" defTabSz="309616" rtl="0" eaLnBrk="1" latinLnBrk="0" hangingPunct="1">
      <a:defRPr sz="406" kern="1200">
        <a:solidFill>
          <a:schemeClr val="tx1"/>
        </a:solidFill>
        <a:latin typeface="+mn-lt"/>
        <a:ea typeface="+mn-ea"/>
        <a:cs typeface="+mn-cs"/>
      </a:defRPr>
    </a:lvl8pPr>
    <a:lvl9pPr marL="1238463" algn="l" defTabSz="309616" rtl="0" eaLnBrk="1" latinLnBrk="0" hangingPunct="1">
      <a:defRPr sz="4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CFF8C0CD-17D6-65C1-73A5-59746FFF402A}"/>
              </a:ext>
            </a:extLst>
          </p:cNvPr>
          <p:cNvSpPr>
            <a:spLocks noGrp="1" noRot="1" noChangeAspect="1" noResize="1"/>
          </p:cNvSpPr>
          <p:nvPr>
            <p:ph type="sldImg"/>
          </p:nvPr>
        </p:nvSpPr>
        <p:spPr>
          <a:xfrm>
            <a:off x="2319338" y="695325"/>
            <a:ext cx="2219325" cy="3429000"/>
          </a:xfrm>
          <a:solidFill>
            <a:srgbClr val="729FCF"/>
          </a:solidFill>
          <a:ln w="25400">
            <a:solidFill>
              <a:srgbClr val="3465A4"/>
            </a:solidFill>
            <a:prstDash val="solid"/>
          </a:ln>
        </p:spPr>
      </p:sp>
      <p:sp>
        <p:nvSpPr>
          <p:cNvPr id="3" name="Text Box 2">
            <a:extLst>
              <a:ext uri="{FF2B5EF4-FFF2-40B4-BE49-F238E27FC236}">
                <a16:creationId xmlns:a16="http://schemas.microsoft.com/office/drawing/2014/main" id="{45BFA2BF-F6F8-CEA0-3694-3800055D624D}"/>
              </a:ext>
            </a:extLst>
          </p:cNvPr>
          <p:cNvSpPr/>
          <p:nvPr/>
        </p:nvSpPr>
        <p:spPr>
          <a:xfrm>
            <a:off x="685799" y="4343400"/>
            <a:ext cx="5484960" cy="41148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ctr" anchorCtr="0" compatLnSpc="1">
            <a:noAutofit/>
          </a:bodyPr>
          <a:lstStyle/>
          <a:p>
            <a:pPr marL="0" marR="0" lvl="0" indent="0" algn="l" rtl="0" hangingPunct="0">
              <a:lnSpc>
                <a:spcPct val="100000"/>
              </a:lnSpc>
              <a:spcBef>
                <a:spcPts val="0"/>
              </a:spcBef>
              <a:spcAft>
                <a:spcPts val="0"/>
              </a:spcAft>
              <a:buNone/>
              <a:tabLst>
                <a:tab pos="0" algn="l"/>
                <a:tab pos="449280" algn="l"/>
                <a:tab pos="898559" algn="l"/>
                <a:tab pos="1347840" algn="l"/>
                <a:tab pos="1797120" algn="l"/>
                <a:tab pos="2246400" algn="l"/>
                <a:tab pos="2695680" algn="l"/>
                <a:tab pos="3144959" algn="l"/>
                <a:tab pos="3594240" algn="l"/>
                <a:tab pos="4043519" algn="l"/>
                <a:tab pos="4492800" algn="l"/>
                <a:tab pos="4941719" algn="l"/>
                <a:tab pos="5391000" algn="l"/>
                <a:tab pos="5840280" algn="l"/>
                <a:tab pos="6289560" algn="l"/>
                <a:tab pos="6738840" algn="l"/>
                <a:tab pos="7188120" algn="l"/>
                <a:tab pos="7637400" algn="l"/>
                <a:tab pos="8086679" algn="l"/>
                <a:tab pos="8535960" algn="l"/>
                <a:tab pos="8985240" algn="l"/>
              </a:tabLst>
            </a:pPr>
            <a:endParaRPr lang="pt-BR" sz="8500" b="0" i="0" u="none" strike="noStrike" cap="none" baseline="0">
              <a:ln>
                <a:noFill/>
              </a:ln>
              <a:solidFill>
                <a:srgbClr val="FFFFFF"/>
              </a:solidFill>
              <a:latin typeface="Arial" pitchFamily="2"/>
              <a:ea typeface="Microsoft YaHei" pitchFamily="34"/>
              <a:cs typeface="Microsoft YaHei" pitchFamily="34"/>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544023"/>
            <a:ext cx="8549640" cy="5411893"/>
          </a:xfrm>
        </p:spPr>
        <p:txBody>
          <a:bodyPr anchor="b"/>
          <a:lstStyle>
            <a:lvl1pPr algn="ctr">
              <a:defRPr sz="6600"/>
            </a:lvl1pPr>
          </a:lstStyle>
          <a:p>
            <a:r>
              <a:rPr lang="pt-BR"/>
              <a:t>Clique para editar o título Mestre</a:t>
            </a:r>
            <a:endParaRPr lang="en-US" dirty="0"/>
          </a:p>
        </p:txBody>
      </p:sp>
      <p:sp>
        <p:nvSpPr>
          <p:cNvPr id="3" name="Subtitle 2"/>
          <p:cNvSpPr>
            <a:spLocks noGrp="1"/>
          </p:cNvSpPr>
          <p:nvPr>
            <p:ph type="subTitle" idx="1"/>
          </p:nvPr>
        </p:nvSpPr>
        <p:spPr>
          <a:xfrm>
            <a:off x="1257300" y="8164619"/>
            <a:ext cx="7543800" cy="3753061"/>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fld id="{F7BC7540-2102-4DCB-BBA4-9DAAB28F5007}" type="slidenum">
              <a:rPr lang="pt-BR" smtClean="0"/>
              <a:t>‹nº›</a:t>
            </a:fld>
            <a:endParaRPr lang="pt-BR"/>
          </a:p>
        </p:txBody>
      </p:sp>
    </p:spTree>
    <p:extLst>
      <p:ext uri="{BB962C8B-B14F-4D97-AF65-F5344CB8AC3E}">
        <p14:creationId xmlns:p14="http://schemas.microsoft.com/office/powerpoint/2010/main" val="1521315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fld id="{DE9BEAB9-39E7-4705-B448-14260FE9A254}" type="slidenum">
              <a:rPr lang="pt-BR" smtClean="0"/>
              <a:t>‹nº›</a:t>
            </a:fld>
            <a:endParaRPr lang="pt-BR"/>
          </a:p>
        </p:txBody>
      </p:sp>
    </p:spTree>
    <p:extLst>
      <p:ext uri="{BB962C8B-B14F-4D97-AF65-F5344CB8AC3E}">
        <p14:creationId xmlns:p14="http://schemas.microsoft.com/office/powerpoint/2010/main" val="2467700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827617"/>
            <a:ext cx="2168843" cy="13173499"/>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91515" y="827617"/>
            <a:ext cx="6380798" cy="13173499"/>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fld id="{2D6F177A-2B81-4AB1-A26B-9450B06B0F78}" type="slidenum">
              <a:rPr lang="pt-BR" smtClean="0"/>
              <a:t>‹nº›</a:t>
            </a:fld>
            <a:endParaRPr lang="pt-BR"/>
          </a:p>
        </p:txBody>
      </p:sp>
    </p:spTree>
    <p:extLst>
      <p:ext uri="{BB962C8B-B14F-4D97-AF65-F5344CB8AC3E}">
        <p14:creationId xmlns:p14="http://schemas.microsoft.com/office/powerpoint/2010/main" val="2982491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fld id="{C5DDA8CC-9003-4981-8C83-7B2D0BA6AC94}" type="slidenum">
              <a:rPr lang="pt-BR" smtClean="0"/>
              <a:t>‹nº›</a:t>
            </a:fld>
            <a:endParaRPr lang="pt-BR"/>
          </a:p>
        </p:txBody>
      </p:sp>
    </p:spTree>
    <p:extLst>
      <p:ext uri="{BB962C8B-B14F-4D97-AF65-F5344CB8AC3E}">
        <p14:creationId xmlns:p14="http://schemas.microsoft.com/office/powerpoint/2010/main" val="3233900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86277" y="3875409"/>
            <a:ext cx="8675370" cy="6466204"/>
          </a:xfrm>
        </p:spPr>
        <p:txBody>
          <a:bodyPr anchor="b"/>
          <a:lstStyle>
            <a:lvl1pPr>
              <a:defRPr sz="6600"/>
            </a:lvl1pPr>
          </a:lstStyle>
          <a:p>
            <a:r>
              <a:rPr lang="pt-BR"/>
              <a:t>Clique para editar o título Mestre</a:t>
            </a:r>
            <a:endParaRPr lang="en-US" dirty="0"/>
          </a:p>
        </p:txBody>
      </p:sp>
      <p:sp>
        <p:nvSpPr>
          <p:cNvPr id="3" name="Text Placeholder 2"/>
          <p:cNvSpPr>
            <a:spLocks noGrp="1"/>
          </p:cNvSpPr>
          <p:nvPr>
            <p:ph type="body" idx="1"/>
          </p:nvPr>
        </p:nvSpPr>
        <p:spPr>
          <a:xfrm>
            <a:off x="686277" y="10402786"/>
            <a:ext cx="8675370" cy="3400424"/>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C764DE79-268F-4C1A-8933-263129D2AF90}" type="datetimeFigureOut">
              <a:rPr lang="en-US" dirty="0"/>
              <a:t>10/10/2022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fld id="{585B17C5-B29B-40B7-BE49-969AD3CDF1A8}" type="slidenum">
              <a:rPr lang="pt-BR" smtClean="0"/>
              <a:t>‹nº›</a:t>
            </a:fld>
            <a:endParaRPr lang="pt-BR"/>
          </a:p>
        </p:txBody>
      </p:sp>
    </p:spTree>
    <p:extLst>
      <p:ext uri="{BB962C8B-B14F-4D97-AF65-F5344CB8AC3E}">
        <p14:creationId xmlns:p14="http://schemas.microsoft.com/office/powerpoint/2010/main" val="156818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91515" y="4138083"/>
            <a:ext cx="4274820" cy="986303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92065" y="4138083"/>
            <a:ext cx="4274820" cy="986303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10/10/2022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fld id="{BC8649DD-B0AD-44AA-8242-848D88B909D3}" type="slidenum">
              <a:rPr lang="pt-BR" smtClean="0"/>
              <a:t>‹nº›</a:t>
            </a:fld>
            <a:endParaRPr lang="pt-BR"/>
          </a:p>
        </p:txBody>
      </p:sp>
    </p:spTree>
    <p:extLst>
      <p:ext uri="{BB962C8B-B14F-4D97-AF65-F5344CB8AC3E}">
        <p14:creationId xmlns:p14="http://schemas.microsoft.com/office/powerpoint/2010/main" val="3027597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92825" y="827620"/>
            <a:ext cx="8675370" cy="3004609"/>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692826" y="3810636"/>
            <a:ext cx="4255174" cy="1867534"/>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pt-BR"/>
              <a:t>Clique para editar os estilos de texto Mestres</a:t>
            </a:r>
          </a:p>
        </p:txBody>
      </p:sp>
      <p:sp>
        <p:nvSpPr>
          <p:cNvPr id="4" name="Content Placeholder 3"/>
          <p:cNvSpPr>
            <a:spLocks noGrp="1"/>
          </p:cNvSpPr>
          <p:nvPr>
            <p:ph sz="half" idx="2"/>
          </p:nvPr>
        </p:nvSpPr>
        <p:spPr>
          <a:xfrm>
            <a:off x="692826" y="5678170"/>
            <a:ext cx="4255174" cy="835173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92066" y="3810636"/>
            <a:ext cx="4276130" cy="1867534"/>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pt-BR"/>
              <a:t>Clique para editar os estilos de texto Mestres</a:t>
            </a:r>
          </a:p>
        </p:txBody>
      </p:sp>
      <p:sp>
        <p:nvSpPr>
          <p:cNvPr id="6" name="Content Placeholder 5"/>
          <p:cNvSpPr>
            <a:spLocks noGrp="1"/>
          </p:cNvSpPr>
          <p:nvPr>
            <p:ph sz="quarter" idx="4"/>
          </p:nvPr>
        </p:nvSpPr>
        <p:spPr>
          <a:xfrm>
            <a:off x="5092066" y="5678170"/>
            <a:ext cx="4276130" cy="835173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10/10/2022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lvl="0"/>
            <a:fld id="{001F9BEA-3E5F-4352-AAC2-9A79164094BE}" type="slidenum">
              <a:rPr lang="pt-BR" smtClean="0"/>
              <a:t>‹nº›</a:t>
            </a:fld>
            <a:endParaRPr lang="pt-BR"/>
          </a:p>
        </p:txBody>
      </p:sp>
    </p:spTree>
    <p:extLst>
      <p:ext uri="{BB962C8B-B14F-4D97-AF65-F5344CB8AC3E}">
        <p14:creationId xmlns:p14="http://schemas.microsoft.com/office/powerpoint/2010/main" val="1646988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10/10/2022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fld id="{C83D4CD7-834B-49FD-A1E5-C7EB85350D05}" type="slidenum">
              <a:rPr lang="pt-BR" smtClean="0"/>
              <a:t>‹nº›</a:t>
            </a:fld>
            <a:endParaRPr lang="pt-BR"/>
          </a:p>
        </p:txBody>
      </p:sp>
    </p:spTree>
    <p:extLst>
      <p:ext uri="{BB962C8B-B14F-4D97-AF65-F5344CB8AC3E}">
        <p14:creationId xmlns:p14="http://schemas.microsoft.com/office/powerpoint/2010/main" val="3725764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10/10/2022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lvl="0"/>
            <a:fld id="{E630C55E-740F-4A4A-9D14-CFCA159A174A}" type="slidenum">
              <a:rPr lang="pt-BR" smtClean="0"/>
              <a:t>‹nº›</a:t>
            </a:fld>
            <a:endParaRPr lang="pt-BR"/>
          </a:p>
        </p:txBody>
      </p:sp>
    </p:spTree>
    <p:extLst>
      <p:ext uri="{BB962C8B-B14F-4D97-AF65-F5344CB8AC3E}">
        <p14:creationId xmlns:p14="http://schemas.microsoft.com/office/powerpoint/2010/main" val="308330806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92825" y="1036320"/>
            <a:ext cx="3244096" cy="3627120"/>
          </a:xfrm>
        </p:spPr>
        <p:txBody>
          <a:bodyPr anchor="b"/>
          <a:lstStyle>
            <a:lvl1pPr>
              <a:defRPr sz="3520"/>
            </a:lvl1pPr>
          </a:lstStyle>
          <a:p>
            <a:r>
              <a:rPr lang="pt-BR"/>
              <a:t>Clique para editar o título Mestre</a:t>
            </a:r>
            <a:endParaRPr lang="en-US" dirty="0"/>
          </a:p>
        </p:txBody>
      </p:sp>
      <p:sp>
        <p:nvSpPr>
          <p:cNvPr id="3" name="Content Placeholder 2"/>
          <p:cNvSpPr>
            <a:spLocks noGrp="1"/>
          </p:cNvSpPr>
          <p:nvPr>
            <p:ph idx="1"/>
          </p:nvPr>
        </p:nvSpPr>
        <p:spPr>
          <a:xfrm>
            <a:off x="4276130" y="2238167"/>
            <a:ext cx="5092065" cy="11046883"/>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92825" y="4663440"/>
            <a:ext cx="3244096" cy="8639599"/>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C764DE79-268F-4C1A-8933-263129D2AF90}" type="datetimeFigureOut">
              <a:rPr lang="en-US" dirty="0"/>
              <a:t>10/10/2022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fld id="{92821BCD-A1E2-4957-B58E-5D2C0C1DF52D}" type="slidenum">
              <a:rPr lang="pt-BR" smtClean="0"/>
              <a:t>‹nº›</a:t>
            </a:fld>
            <a:endParaRPr lang="pt-BR"/>
          </a:p>
        </p:txBody>
      </p:sp>
    </p:spTree>
    <p:extLst>
      <p:ext uri="{BB962C8B-B14F-4D97-AF65-F5344CB8AC3E}">
        <p14:creationId xmlns:p14="http://schemas.microsoft.com/office/powerpoint/2010/main" val="3002933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92825" y="1036320"/>
            <a:ext cx="3244096" cy="3627120"/>
          </a:xfrm>
        </p:spPr>
        <p:txBody>
          <a:bodyPr anchor="b"/>
          <a:lstStyle>
            <a:lvl1pPr>
              <a:defRPr sz="352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4276130" y="2238167"/>
            <a:ext cx="5092065" cy="11046883"/>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pt-BR"/>
              <a:t>Clique no ícone para adicionar uma imagem</a:t>
            </a:r>
            <a:endParaRPr lang="en-US" dirty="0"/>
          </a:p>
        </p:txBody>
      </p:sp>
      <p:sp>
        <p:nvSpPr>
          <p:cNvPr id="4" name="Text Placeholder 3"/>
          <p:cNvSpPr>
            <a:spLocks noGrp="1"/>
          </p:cNvSpPr>
          <p:nvPr>
            <p:ph type="body" sz="half" idx="2"/>
          </p:nvPr>
        </p:nvSpPr>
        <p:spPr>
          <a:xfrm>
            <a:off x="692825" y="4663440"/>
            <a:ext cx="3244096" cy="8639599"/>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C764DE79-268F-4C1A-8933-263129D2AF90}" type="datetimeFigureOut">
              <a:rPr lang="en-US" dirty="0"/>
              <a:t>10/10/2022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fld id="{FB6F240D-D58D-4D32-B023-3A6E74F72EDF}" type="slidenum">
              <a:rPr lang="pt-BR" smtClean="0"/>
              <a:t>‹nº›</a:t>
            </a:fld>
            <a:endParaRPr lang="pt-BR"/>
          </a:p>
        </p:txBody>
      </p:sp>
    </p:spTree>
    <p:extLst>
      <p:ext uri="{BB962C8B-B14F-4D97-AF65-F5344CB8AC3E}">
        <p14:creationId xmlns:p14="http://schemas.microsoft.com/office/powerpoint/2010/main" val="2858494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827620"/>
            <a:ext cx="8675370" cy="3004609"/>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91515" y="4138083"/>
            <a:ext cx="8675370" cy="9863033"/>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91515" y="14407730"/>
            <a:ext cx="2263140" cy="827617"/>
          </a:xfrm>
          <a:prstGeom prst="rect">
            <a:avLst/>
          </a:prstGeom>
        </p:spPr>
        <p:txBody>
          <a:bodyPr vert="horz" lIns="91440" tIns="45720" rIns="91440" bIns="45720" rtlCol="0" anchor="ctr"/>
          <a:lstStyle>
            <a:lvl1pPr algn="l">
              <a:defRPr sz="1320">
                <a:solidFill>
                  <a:schemeClr val="tx1">
                    <a:tint val="75000"/>
                  </a:schemeClr>
                </a:solidFill>
              </a:defRPr>
            </a:lvl1pPr>
          </a:lstStyle>
          <a:p>
            <a:fld id="{C764DE79-268F-4C1A-8933-263129D2AF90}" type="datetimeFigureOut">
              <a:rPr lang="en-US" dirty="0"/>
              <a:t>10/10/2022</a:t>
            </a:fld>
            <a:endParaRPr lang="en-US" dirty="0"/>
          </a:p>
        </p:txBody>
      </p:sp>
      <p:sp>
        <p:nvSpPr>
          <p:cNvPr id="5" name="Footer Placeholder 4"/>
          <p:cNvSpPr>
            <a:spLocks noGrp="1"/>
          </p:cNvSpPr>
          <p:nvPr>
            <p:ph type="ftr" sz="quarter" idx="3"/>
          </p:nvPr>
        </p:nvSpPr>
        <p:spPr>
          <a:xfrm>
            <a:off x="3331845" y="14407730"/>
            <a:ext cx="3394710" cy="827617"/>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103745" y="14407730"/>
            <a:ext cx="2263140" cy="827617"/>
          </a:xfrm>
          <a:prstGeom prst="rect">
            <a:avLst/>
          </a:prstGeom>
        </p:spPr>
        <p:txBody>
          <a:bodyPr vert="horz" lIns="91440" tIns="45720" rIns="91440" bIns="45720" rtlCol="0" anchor="ctr"/>
          <a:lstStyle>
            <a:lvl1pPr algn="r">
              <a:defRPr sz="1320">
                <a:solidFill>
                  <a:schemeClr val="tx1">
                    <a:tint val="75000"/>
                  </a:schemeClr>
                </a:solidFill>
              </a:defRPr>
            </a:lvl1pPr>
          </a:lstStyle>
          <a:p>
            <a:pPr lvl="0"/>
            <a:fld id="{2563D6A7-34DF-4C63-A6EF-8291625A0DEE}" type="slidenum">
              <a:rPr lang="pt-BR" smtClean="0"/>
              <a:t>‹nº›</a:t>
            </a:fld>
            <a:endParaRPr lang="pt-BR"/>
          </a:p>
        </p:txBody>
      </p:sp>
    </p:spTree>
    <p:extLst>
      <p:ext uri="{BB962C8B-B14F-4D97-AF65-F5344CB8AC3E}">
        <p14:creationId xmlns:p14="http://schemas.microsoft.com/office/powerpoint/2010/main" val="11379958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 /><Relationship Id="rId3" Type="http://schemas.openxmlformats.org/officeDocument/2006/relationships/image" Target="../media/image1.png" /><Relationship Id="rId7" Type="http://schemas.openxmlformats.org/officeDocument/2006/relationships/image" Target="../media/image5.png" /><Relationship Id="rId2" Type="http://schemas.openxmlformats.org/officeDocument/2006/relationships/notesSlide" Target="../notesSlides/notesSlide1.xml" /><Relationship Id="rId1" Type="http://schemas.openxmlformats.org/officeDocument/2006/relationships/slideLayout" Target="../slideLayouts/slideLayout7.xml" /><Relationship Id="rId6" Type="http://schemas.openxmlformats.org/officeDocument/2006/relationships/image" Target="../media/image4.png" /><Relationship Id="rId5" Type="http://schemas.openxmlformats.org/officeDocument/2006/relationships/image" Target="../media/image3.png" /><Relationship Id="rId4" Type="http://schemas.openxmlformats.org/officeDocument/2006/relationships/image" Target="../media/image2.png" /></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pic>
        <p:nvPicPr>
          <p:cNvPr id="35" name="Imagem 34">
            <a:extLst>
              <a:ext uri="{FF2B5EF4-FFF2-40B4-BE49-F238E27FC236}">
                <a16:creationId xmlns:a16="http://schemas.microsoft.com/office/drawing/2014/main" id="{203A4E00-E83D-494D-D443-75766600EE06}"/>
              </a:ext>
            </a:extLst>
          </p:cNvPr>
          <p:cNvPicPr>
            <a:picLocks noChangeAspect="1"/>
          </p:cNvPicPr>
          <p:nvPr/>
        </p:nvPicPr>
        <p:blipFill>
          <a:blip r:embed="rId3"/>
          <a:stretch>
            <a:fillRect/>
          </a:stretch>
        </p:blipFill>
        <p:spPr>
          <a:xfrm>
            <a:off x="376850" y="11673934"/>
            <a:ext cx="4386192" cy="2577331"/>
          </a:xfrm>
          <a:prstGeom prst="rect">
            <a:avLst/>
          </a:prstGeom>
        </p:spPr>
      </p:pic>
      <p:sp>
        <p:nvSpPr>
          <p:cNvPr id="2" name="Text Box 2">
            <a:extLst>
              <a:ext uri="{FF2B5EF4-FFF2-40B4-BE49-F238E27FC236}">
                <a16:creationId xmlns:a16="http://schemas.microsoft.com/office/drawing/2014/main" id="{04D6F8F0-FEAA-417F-56D5-8659DFE53033}"/>
              </a:ext>
            </a:extLst>
          </p:cNvPr>
          <p:cNvSpPr/>
          <p:nvPr/>
        </p:nvSpPr>
        <p:spPr>
          <a:xfrm>
            <a:off x="403626" y="7346904"/>
            <a:ext cx="4469841" cy="144185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0" tIns="0" rIns="0" bIns="0" anchor="t" anchorCtr="0" compatLnSpc="1">
            <a:normAutofit/>
          </a:bodyPr>
          <a:lstStyle/>
          <a:p>
            <a:pPr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2638">
              <a:solidFill>
                <a:srgbClr val="FFFFFF"/>
              </a:solidFill>
              <a:latin typeface="Arial" pitchFamily="2"/>
              <a:ea typeface="Microsoft YaHei" pitchFamily="34"/>
              <a:cs typeface="Microsoft YaHei" pitchFamily="34"/>
            </a:endParaRPr>
          </a:p>
        </p:txBody>
      </p:sp>
      <p:sp>
        <p:nvSpPr>
          <p:cNvPr id="3" name="Text Box 3">
            <a:extLst>
              <a:ext uri="{FF2B5EF4-FFF2-40B4-BE49-F238E27FC236}">
                <a16:creationId xmlns:a16="http://schemas.microsoft.com/office/drawing/2014/main" id="{EAC02504-AB84-A86C-880F-353A2D0E762A}"/>
              </a:ext>
            </a:extLst>
          </p:cNvPr>
          <p:cNvSpPr/>
          <p:nvPr/>
        </p:nvSpPr>
        <p:spPr>
          <a:xfrm>
            <a:off x="403626" y="11285058"/>
            <a:ext cx="4469841" cy="144185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0" tIns="0" rIns="0" bIns="0" anchor="t" anchorCtr="0" compatLnSpc="1">
            <a:normAutofit/>
          </a:bodyPr>
          <a:lstStyle/>
          <a:p>
            <a:pPr algn="just" hangingPunct="0">
              <a:spcAft>
                <a:spcPts val="187"/>
              </a:spcAft>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1200" b="1">
                <a:latin typeface="Arial Narrow" pitchFamily="18"/>
                <a:ea typeface="Times New Roman" pitchFamily="2"/>
                <a:cs typeface="Arial Narrow" pitchFamily="18"/>
              </a:defRPr>
            </a:pPr>
            <a:endParaRPr lang="pt-BR" sz="1862" b="1">
              <a:solidFill>
                <a:srgbClr val="94070A"/>
              </a:solidFill>
              <a:latin typeface="Arial" pitchFamily="2"/>
              <a:ea typeface="Times New Roman" pitchFamily="34"/>
              <a:cs typeface="Arial Narrow" pitchFamily="18"/>
            </a:endParaRPr>
          </a:p>
          <a:p>
            <a:pPr algn="just">
              <a:spcBef>
                <a:spcPts val="187"/>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993">
              <a:solidFill>
                <a:srgbClr val="000000"/>
              </a:solidFill>
              <a:latin typeface="Arial" pitchFamily="2"/>
              <a:ea typeface="Microsoft YaHei" pitchFamily="34"/>
              <a:cs typeface="Microsoft YaHei" pitchFamily="34"/>
            </a:endParaRPr>
          </a:p>
        </p:txBody>
      </p:sp>
      <p:sp>
        <p:nvSpPr>
          <p:cNvPr id="4" name="Text Box 5">
            <a:extLst>
              <a:ext uri="{FF2B5EF4-FFF2-40B4-BE49-F238E27FC236}">
                <a16:creationId xmlns:a16="http://schemas.microsoft.com/office/drawing/2014/main" id="{EED08DFB-5E8F-513E-1B2C-79BD5302A651}"/>
              </a:ext>
            </a:extLst>
          </p:cNvPr>
          <p:cNvSpPr/>
          <p:nvPr/>
        </p:nvSpPr>
        <p:spPr>
          <a:xfrm>
            <a:off x="403626" y="9013931"/>
            <a:ext cx="4469841" cy="235203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0" tIns="0" rIns="0" bIns="0" anchor="t" anchorCtr="0" compatLnSpc="1">
            <a:normAutofit/>
          </a:bodyPr>
          <a:lstStyle/>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862" b="1">
              <a:solidFill>
                <a:srgbClr val="94070A"/>
              </a:solidFill>
              <a:latin typeface="Arial" pitchFamily="2"/>
              <a:ea typeface="Microsoft YaHei" pitchFamily="34"/>
              <a:cs typeface="Microsoft YaHei" pitchFamily="34"/>
            </a:endParaRPr>
          </a:p>
          <a:p>
            <a:pPr algn="just">
              <a:spcBef>
                <a:spcPts val="187"/>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993">
              <a:solidFill>
                <a:srgbClr val="000000"/>
              </a:solidFill>
              <a:latin typeface="Arial" pitchFamily="2"/>
              <a:ea typeface="Microsoft YaHei" pitchFamily="34"/>
              <a:cs typeface="Microsoft YaHei" pitchFamily="34"/>
            </a:endParaRPr>
          </a:p>
          <a:p>
            <a:pPr algn="just">
              <a:spcBef>
                <a:spcPts val="187"/>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993">
              <a:solidFill>
                <a:srgbClr val="000000"/>
              </a:solidFill>
              <a:latin typeface="Arial" pitchFamily="2"/>
              <a:ea typeface="Microsoft YaHei" pitchFamily="34"/>
              <a:cs typeface="Microsoft YaHei" pitchFamily="34"/>
            </a:endParaRPr>
          </a:p>
          <a:p>
            <a:pPr algn="just">
              <a:spcBef>
                <a:spcPts val="187"/>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993">
              <a:solidFill>
                <a:srgbClr val="000000"/>
              </a:solidFill>
              <a:latin typeface="Arial" pitchFamily="2"/>
              <a:ea typeface="Microsoft YaHei" pitchFamily="34"/>
              <a:cs typeface="Microsoft YaHei" pitchFamily="34"/>
            </a:endParaRPr>
          </a:p>
        </p:txBody>
      </p:sp>
      <p:sp>
        <p:nvSpPr>
          <p:cNvPr id="5" name="Text Box 6">
            <a:extLst>
              <a:ext uri="{FF2B5EF4-FFF2-40B4-BE49-F238E27FC236}">
                <a16:creationId xmlns:a16="http://schemas.microsoft.com/office/drawing/2014/main" id="{BCB9207B-D0C4-E1F3-B0EB-8B9999A6A6B2}"/>
              </a:ext>
            </a:extLst>
          </p:cNvPr>
          <p:cNvSpPr/>
          <p:nvPr/>
        </p:nvSpPr>
        <p:spPr>
          <a:xfrm>
            <a:off x="354794" y="2110363"/>
            <a:ext cx="9445445" cy="1147005"/>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134095" tIns="67048" rIns="134095" bIns="67048" anchor="ctr" anchorCtr="0" compatLnSpc="1">
            <a:noAutofit/>
          </a:bodyPr>
          <a:lstStyle/>
          <a:p>
            <a:pPr algn="just"/>
            <a:r>
              <a:rPr lang="es-MX" sz="1500" b="1" dirty="0">
                <a:latin typeface="Arial" panose="020B0604020202020204" pitchFamily="34" charset="0"/>
                <a:cs typeface="Arial" panose="020B0604020202020204" pitchFamily="34" charset="0"/>
              </a:rPr>
              <a:t>Maiara Sales</a:t>
            </a:r>
            <a:r>
              <a:rPr lang="es-MX" sz="1500" b="1" baseline="30000" dirty="0">
                <a:effectLst/>
                <a:latin typeface="Arial" panose="020B0604020202020204" pitchFamily="34" charset="0"/>
                <a:ea typeface="Times New Roman" panose="02020603050405020304" pitchFamily="18" charset="0"/>
                <a:cs typeface="Arial" panose="020B0604020202020204" pitchFamily="34" charset="0"/>
              </a:rPr>
              <a:t>1</a:t>
            </a:r>
            <a:endParaRPr lang="es-MX" sz="1500" b="1" dirty="0">
              <a:solidFill>
                <a:schemeClr val="accent1">
                  <a:lumMod val="50000"/>
                </a:schemeClr>
              </a:solidFill>
              <a:latin typeface="Arial" panose="020B0604020202020204" pitchFamily="34" charset="0"/>
              <a:cs typeface="Arial" panose="020B0604020202020204" pitchFamily="34" charset="0"/>
            </a:endParaRPr>
          </a:p>
          <a:p>
            <a:pPr algn="just"/>
            <a:r>
              <a:rPr lang="es-MX" sz="1500" b="1" dirty="0">
                <a:latin typeface="Arial" panose="020B0604020202020204" pitchFamily="34" charset="0"/>
                <a:cs typeface="Arial" panose="020B0604020202020204" pitchFamily="34" charset="0"/>
              </a:rPr>
              <a:t>Helenadja Santos Mota</a:t>
            </a:r>
            <a:r>
              <a:rPr lang="es-MX" sz="1500" b="1" baseline="30000" dirty="0">
                <a:effectLst/>
                <a:latin typeface="Arial" panose="020B0604020202020204" pitchFamily="34" charset="0"/>
                <a:ea typeface="Times New Roman" panose="02020603050405020304" pitchFamily="18" charset="0"/>
                <a:cs typeface="Arial" panose="020B0604020202020204" pitchFamily="34" charset="0"/>
              </a:rPr>
              <a:t>2</a:t>
            </a:r>
            <a:endParaRPr lang="es-MX" sz="1500" b="1" dirty="0">
              <a:solidFill>
                <a:schemeClr val="accent1">
                  <a:lumMod val="50000"/>
                </a:schemeClr>
              </a:solidFill>
              <a:latin typeface="Arial" panose="020B0604020202020204" pitchFamily="34" charset="0"/>
              <a:cs typeface="Arial" panose="020B0604020202020204" pitchFamily="34" charset="0"/>
            </a:endParaRPr>
          </a:p>
          <a:p>
            <a:pPr algn="just"/>
            <a:r>
              <a:rPr lang="es-MX" sz="1500" b="1" dirty="0">
                <a:latin typeface="Arial" panose="020B0604020202020204" pitchFamily="34" charset="0"/>
                <a:cs typeface="Arial" panose="020B0604020202020204" pitchFamily="34" charset="0"/>
              </a:rPr>
              <a:t>Dislene Brito</a:t>
            </a:r>
            <a:r>
              <a:rPr lang="es-MX" sz="1500" b="1" baseline="30000"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3</a:t>
            </a:r>
          </a:p>
          <a:p>
            <a:pPr algn="just"/>
            <a:endParaRPr lang="es-MX" sz="1400" b="1" baseline="30000" dirty="0">
              <a:effectLst/>
              <a:latin typeface="Arial" panose="020B0604020202020204" pitchFamily="34" charset="0"/>
              <a:ea typeface="Times New Roman" panose="02020603050405020304" pitchFamily="18" charset="0"/>
              <a:cs typeface="Arial" panose="020B0604020202020204" pitchFamily="34" charset="0"/>
            </a:endParaRPr>
          </a:p>
          <a:p>
            <a:pPr algn="just"/>
            <a:r>
              <a:rPr lang="es-MX" sz="1400" b="1" baseline="30000" dirty="0">
                <a:latin typeface="Arial" panose="020B0604020202020204" pitchFamily="34" charset="0"/>
                <a:ea typeface="Times New Roman" panose="02020603050405020304" pitchFamily="18" charset="0"/>
                <a:cs typeface="Arial" panose="020B0604020202020204" pitchFamily="34" charset="0"/>
              </a:rPr>
              <a:t>Instituto Federal Baiano Campus </a:t>
            </a:r>
            <a:r>
              <a:rPr lang="es-MX" sz="1400" b="1" baseline="30000" dirty="0" err="1">
                <a:latin typeface="Arial" panose="020B0604020202020204" pitchFamily="34" charset="0"/>
                <a:ea typeface="Times New Roman" panose="02020603050405020304" pitchFamily="18" charset="0"/>
                <a:cs typeface="Arial" panose="020B0604020202020204" pitchFamily="34" charset="0"/>
              </a:rPr>
              <a:t>Valença</a:t>
            </a:r>
            <a:r>
              <a:rPr lang="es-MX" sz="1400" b="1" baseline="30000" dirty="0">
                <a:latin typeface="Arial" panose="020B0604020202020204" pitchFamily="34" charset="0"/>
                <a:ea typeface="Times New Roman" panose="02020603050405020304" pitchFamily="18" charset="0"/>
                <a:cs typeface="Arial" panose="020B0604020202020204" pitchFamily="34" charset="0"/>
              </a:rPr>
              <a:t> </a:t>
            </a:r>
            <a:endParaRPr lang="es-MX" sz="1400" b="1" baseline="30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Text Box 35">
            <a:extLst>
              <a:ext uri="{FF2B5EF4-FFF2-40B4-BE49-F238E27FC236}">
                <a16:creationId xmlns:a16="http://schemas.microsoft.com/office/drawing/2014/main" id="{E51A0946-9B73-4483-0CA6-60DAC5B91C09}"/>
              </a:ext>
            </a:extLst>
          </p:cNvPr>
          <p:cNvSpPr/>
          <p:nvPr/>
        </p:nvSpPr>
        <p:spPr>
          <a:xfrm>
            <a:off x="5282459" y="11891727"/>
            <a:ext cx="4517780" cy="562753"/>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27937" tIns="13968" rIns="27937" bIns="13968" anchor="t" anchorCtr="0" compatLnSpc="1">
            <a:normAutofit/>
          </a:bodyPr>
          <a:lstStyle/>
          <a:p>
            <a:pPr algn="just" hangingPunct="0">
              <a:spcAft>
                <a:spcPts val="187"/>
              </a:spcAft>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1200" b="1">
                <a:latin typeface="Arial Narrow" pitchFamily="18"/>
                <a:ea typeface="Times New Roman" pitchFamily="2"/>
                <a:cs typeface="Arial Narrow" pitchFamily="18"/>
              </a:defRPr>
            </a:pPr>
            <a:endParaRPr lang="pt-BR" sz="1862" b="1">
              <a:solidFill>
                <a:srgbClr val="94070A"/>
              </a:solidFill>
              <a:latin typeface="Arial" pitchFamily="2"/>
              <a:ea typeface="Times New Roman" pitchFamily="34"/>
              <a:cs typeface="Arial Narrow" pitchFamily="18"/>
            </a:endParaRPr>
          </a:p>
          <a:p>
            <a:pPr algn="just">
              <a:spcBef>
                <a:spcPts val="187"/>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993" b="1">
              <a:solidFill>
                <a:srgbClr val="000000"/>
              </a:solidFill>
              <a:latin typeface="Arial" pitchFamily="2"/>
              <a:ea typeface="Microsoft YaHei" pitchFamily="34"/>
              <a:cs typeface="Microsoft YaHei" pitchFamily="34"/>
            </a:endParaRPr>
          </a:p>
        </p:txBody>
      </p:sp>
      <p:sp>
        <p:nvSpPr>
          <p:cNvPr id="8" name="Text Box 37">
            <a:extLst>
              <a:ext uri="{FF2B5EF4-FFF2-40B4-BE49-F238E27FC236}">
                <a16:creationId xmlns:a16="http://schemas.microsoft.com/office/drawing/2014/main" id="{446AAAFE-86F0-ADF6-22E5-4DFEA44CD1DF}"/>
              </a:ext>
            </a:extLst>
          </p:cNvPr>
          <p:cNvSpPr/>
          <p:nvPr/>
        </p:nvSpPr>
        <p:spPr>
          <a:xfrm>
            <a:off x="563195" y="5022475"/>
            <a:ext cx="4469841" cy="232442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0" tIns="0" rIns="0" bIns="0" anchor="t" anchorCtr="0" compatLnSpc="1">
            <a:normAutofit/>
          </a:bodyPr>
          <a:lstStyle/>
          <a:p>
            <a:pPr>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es-MX" sz="1366" b="1">
              <a:solidFill>
                <a:srgbClr val="806000"/>
              </a:solidFill>
              <a:highlight>
                <a:scrgbClr r="0" g="0" b="0">
                  <a:alpha val="0"/>
                </a:scrgbClr>
              </a:highlight>
              <a:latin typeface="Arial" pitchFamily="34"/>
              <a:ea typeface="Microsoft YaHei" pitchFamily="34"/>
              <a:cs typeface="Microsoft YaHei" pitchFamily="34"/>
            </a:endParaRPr>
          </a:p>
          <a:p>
            <a:pPr algn="just">
              <a:lnSpc>
                <a:spcPct val="90000"/>
              </a:lnSpc>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pt-BR" sz="1366">
              <a:solidFill>
                <a:srgbClr val="000000"/>
              </a:solidFill>
              <a:latin typeface="Arial" pitchFamily="34"/>
              <a:ea typeface="Times New Roman" pitchFamily="34"/>
              <a:cs typeface="Arial Narrow" pitchFamily="18"/>
            </a:endParaRPr>
          </a:p>
        </p:txBody>
      </p:sp>
      <p:sp>
        <p:nvSpPr>
          <p:cNvPr id="9" name="Text Box 36">
            <a:extLst>
              <a:ext uri="{FF2B5EF4-FFF2-40B4-BE49-F238E27FC236}">
                <a16:creationId xmlns:a16="http://schemas.microsoft.com/office/drawing/2014/main" id="{3F6DC0E4-7F70-24CA-8E43-EAE03041C65E}"/>
              </a:ext>
            </a:extLst>
          </p:cNvPr>
          <p:cNvSpPr/>
          <p:nvPr/>
        </p:nvSpPr>
        <p:spPr>
          <a:xfrm>
            <a:off x="1728666" y="1017801"/>
            <a:ext cx="6568432" cy="497735"/>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134095" tIns="67048" rIns="134095" bIns="67048" anchor="ctr" anchorCtr="0" compatLnSpc="1">
            <a:noAutofit/>
          </a:bodyPr>
          <a:lstStyle/>
          <a:p>
            <a:pPr algn="ctr">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defRPr sz="8000"/>
            </a:pPr>
            <a:r>
              <a:rPr lang="es-ES" sz="2700" b="1" dirty="0">
                <a:solidFill>
                  <a:srgbClr val="000000"/>
                </a:solidFill>
                <a:highlight>
                  <a:scrgbClr r="0" g="0" b="0">
                    <a:alpha val="0"/>
                  </a:scrgbClr>
                </a:highlight>
                <a:latin typeface="Arial" panose="020B0604020202020204" pitchFamily="34" charset="0"/>
                <a:ea typeface="Microsoft YaHei" pitchFamily="34"/>
                <a:cs typeface="Arial" panose="020B0604020202020204" pitchFamily="34" charset="0"/>
              </a:rPr>
              <a:t>Percepciones de los docentes sobre la Agenda 2030</a:t>
            </a:r>
          </a:p>
          <a:p>
            <a:pPr algn="ctr">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defRPr sz="8000"/>
            </a:pPr>
            <a:r>
              <a:rPr lang="es-ES" sz="2700" b="1" dirty="0">
                <a:solidFill>
                  <a:srgbClr val="000000"/>
                </a:solidFill>
                <a:highlight>
                  <a:scrgbClr r="0" g="0" b="0">
                    <a:alpha val="0"/>
                  </a:scrgbClr>
                </a:highlight>
                <a:latin typeface="Arial" panose="020B0604020202020204" pitchFamily="34" charset="0"/>
                <a:ea typeface="Microsoft YaHei" pitchFamily="34"/>
                <a:cs typeface="Arial" panose="020B0604020202020204" pitchFamily="34" charset="0"/>
              </a:rPr>
              <a:t> y la educación para la sostenibilidad</a:t>
            </a:r>
            <a:r>
              <a:rPr lang="es-ES" sz="2483" b="1" dirty="0">
                <a:solidFill>
                  <a:srgbClr val="000000"/>
                </a:solidFill>
                <a:highlight>
                  <a:scrgbClr r="0" g="0" b="0">
                    <a:alpha val="0"/>
                  </a:scrgbClr>
                </a:highlight>
                <a:latin typeface="Arial Narrow" pitchFamily="34"/>
                <a:ea typeface="Microsoft YaHei" pitchFamily="34"/>
                <a:cs typeface="Microsoft YaHei" pitchFamily="34"/>
              </a:rPr>
              <a:t>.</a:t>
            </a:r>
          </a:p>
        </p:txBody>
      </p:sp>
      <p:sp>
        <p:nvSpPr>
          <p:cNvPr id="10" name="CaixaDeTexto 23">
            <a:extLst>
              <a:ext uri="{FF2B5EF4-FFF2-40B4-BE49-F238E27FC236}">
                <a16:creationId xmlns:a16="http://schemas.microsoft.com/office/drawing/2014/main" id="{1EF33558-1CB7-9F30-5674-9D204FB22AD0}"/>
              </a:ext>
            </a:extLst>
          </p:cNvPr>
          <p:cNvSpPr/>
          <p:nvPr/>
        </p:nvSpPr>
        <p:spPr>
          <a:xfrm>
            <a:off x="5282458" y="5262952"/>
            <a:ext cx="4469953" cy="18213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27937" tIns="14527" rIns="27937" bIns="14527" anchor="t" anchorCtr="0" compatLnSpc="1">
            <a:spAutoFit/>
          </a:bodyPr>
          <a:lstStyle/>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a:solidFill>
                <a:srgbClr val="000000"/>
              </a:solidFill>
              <a:latin typeface="Arial" pitchFamily="2"/>
              <a:ea typeface="Microsoft YaHei" pitchFamily="34"/>
              <a:cs typeface="Microsoft YaHei" pitchFamily="34"/>
            </a:endParaRPr>
          </a:p>
        </p:txBody>
      </p:sp>
      <p:sp>
        <p:nvSpPr>
          <p:cNvPr id="11" name="CaixaDeTexto 27">
            <a:extLst>
              <a:ext uri="{FF2B5EF4-FFF2-40B4-BE49-F238E27FC236}">
                <a16:creationId xmlns:a16="http://schemas.microsoft.com/office/drawing/2014/main" id="{02964309-EFCE-AB35-2DA5-1509426B126F}"/>
              </a:ext>
            </a:extLst>
          </p:cNvPr>
          <p:cNvSpPr/>
          <p:nvPr/>
        </p:nvSpPr>
        <p:spPr>
          <a:xfrm>
            <a:off x="4987399" y="3503505"/>
            <a:ext cx="5095284" cy="33711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27937" tIns="14527" rIns="27937" bIns="14527" anchor="t" anchorCtr="0" compatLnSpc="1">
            <a:spAutoFit/>
          </a:bodyPr>
          <a:lstStyle/>
          <a:p>
            <a:pPr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pt-BR" sz="4400">
                <a:solidFill>
                  <a:srgbClr val="FF0000"/>
                </a:solidFill>
                <a:latin typeface="Arial" pitchFamily="34"/>
              </a:defRPr>
            </a:pPr>
            <a:r>
              <a:rPr lang="pt-BR" sz="2000" b="1" dirty="0">
                <a:solidFill>
                  <a:srgbClr val="FF0000"/>
                </a:solidFill>
                <a:latin typeface="Arial" pitchFamily="34"/>
                <a:ea typeface="Times New Roman" pitchFamily="34"/>
                <a:cs typeface="Arial Narrow" pitchFamily="18"/>
              </a:rPr>
              <a:t>RESULTADOS Y DISCUSSIÓN  </a:t>
            </a:r>
          </a:p>
        </p:txBody>
      </p:sp>
      <p:sp>
        <p:nvSpPr>
          <p:cNvPr id="12" name="CaixaDeTexto 28">
            <a:extLst>
              <a:ext uri="{FF2B5EF4-FFF2-40B4-BE49-F238E27FC236}">
                <a16:creationId xmlns:a16="http://schemas.microsoft.com/office/drawing/2014/main" id="{826A7C88-517C-0B24-318C-93A8D46DB92A}"/>
              </a:ext>
            </a:extLst>
          </p:cNvPr>
          <p:cNvSpPr/>
          <p:nvPr/>
        </p:nvSpPr>
        <p:spPr>
          <a:xfrm>
            <a:off x="5245682" y="8972078"/>
            <a:ext cx="4489372" cy="536406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27937" tIns="14527" rIns="27937" bIns="14527" anchor="t" anchorCtr="0" compatLnSpc="1">
            <a:spAutoFit/>
          </a:bodyPr>
          <a:lstStyle/>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1200">
                <a:latin typeface="Arial Narrow" pitchFamily="18"/>
                <a:ea typeface="Times New Roman" pitchFamily="2"/>
                <a:cs typeface="Arial Narrow" pitchFamily="18"/>
              </a:defRPr>
            </a:pPr>
            <a:endParaRPr lang="pt-BR" sz="1366" dirty="0">
              <a:solidFill>
                <a:srgbClr val="000000"/>
              </a:solidFill>
              <a:latin typeface="Arial" pitchFamily="34"/>
              <a:ea typeface="Times New Roman" pitchFamily="34"/>
              <a:cs typeface="Arial Narrow" pitchFamily="18"/>
            </a:endParaRP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1200">
                <a:latin typeface="Arial Narrow" pitchFamily="18"/>
                <a:ea typeface="Times New Roman" pitchFamily="2"/>
                <a:cs typeface="Arial Narrow" pitchFamily="18"/>
              </a:defRPr>
            </a:pPr>
            <a:r>
              <a:rPr lang="pt-BR" sz="1366" dirty="0">
                <a:solidFill>
                  <a:srgbClr val="000000"/>
                </a:solidFill>
                <a:latin typeface="Arial" pitchFamily="34"/>
                <a:ea typeface="Times New Roman" pitchFamily="34"/>
                <a:cs typeface="Arial Narrow" pitchFamily="18"/>
              </a:rPr>
              <a:t>El ODS 4 . </a:t>
            </a:r>
            <a:r>
              <a:rPr lang="pt-BR" sz="1366" dirty="0" err="1">
                <a:solidFill>
                  <a:srgbClr val="000000"/>
                </a:solidFill>
                <a:latin typeface="Arial" pitchFamily="34"/>
                <a:ea typeface="Times New Roman" pitchFamily="34"/>
                <a:cs typeface="Arial Narrow" pitchFamily="18"/>
              </a:rPr>
              <a:t>Fue</a:t>
            </a:r>
            <a:r>
              <a:rPr lang="pt-BR" sz="1366" dirty="0">
                <a:solidFill>
                  <a:srgbClr val="000000"/>
                </a:solidFill>
                <a:latin typeface="Arial" pitchFamily="34"/>
                <a:ea typeface="Times New Roman" pitchFamily="34"/>
                <a:cs typeface="Arial Narrow" pitchFamily="18"/>
              </a:rPr>
              <a:t> </a:t>
            </a:r>
            <a:r>
              <a:rPr lang="pt-BR" sz="1366" dirty="0" err="1">
                <a:solidFill>
                  <a:srgbClr val="000000"/>
                </a:solidFill>
                <a:latin typeface="Arial" pitchFamily="34"/>
                <a:ea typeface="Times New Roman" pitchFamily="34"/>
                <a:cs typeface="Arial Narrow" pitchFamily="18"/>
              </a:rPr>
              <a:t>unánime</a:t>
            </a:r>
            <a:r>
              <a:rPr lang="pt-BR" sz="1366" dirty="0">
                <a:solidFill>
                  <a:srgbClr val="000000"/>
                </a:solidFill>
                <a:latin typeface="Arial" pitchFamily="34"/>
                <a:ea typeface="Times New Roman" pitchFamily="34"/>
                <a:cs typeface="Arial Narrow" pitchFamily="18"/>
              </a:rPr>
              <a:t> entre </a:t>
            </a:r>
            <a:r>
              <a:rPr lang="pt-BR" sz="1366" dirty="0" err="1">
                <a:solidFill>
                  <a:srgbClr val="000000"/>
                </a:solidFill>
                <a:latin typeface="Arial" pitchFamily="34"/>
                <a:ea typeface="Times New Roman" pitchFamily="34"/>
                <a:cs typeface="Arial Narrow" pitchFamily="18"/>
              </a:rPr>
              <a:t>las</a:t>
            </a:r>
            <a:r>
              <a:rPr lang="pt-BR" sz="1366" dirty="0">
                <a:solidFill>
                  <a:srgbClr val="000000"/>
                </a:solidFill>
                <a:latin typeface="Arial" pitchFamily="34"/>
                <a:ea typeface="Times New Roman" pitchFamily="34"/>
                <a:cs typeface="Arial Narrow" pitchFamily="18"/>
              </a:rPr>
              <a:t> </a:t>
            </a:r>
            <a:r>
              <a:rPr lang="pt-BR" sz="1366" dirty="0" err="1">
                <a:solidFill>
                  <a:srgbClr val="000000"/>
                </a:solidFill>
                <a:latin typeface="Arial" pitchFamily="34"/>
                <a:ea typeface="Times New Roman" pitchFamily="34"/>
                <a:cs typeface="Arial Narrow" pitchFamily="18"/>
              </a:rPr>
              <a:t>respuestas</a:t>
            </a:r>
            <a:r>
              <a:rPr lang="pt-BR" sz="1366" dirty="0">
                <a:solidFill>
                  <a:srgbClr val="000000"/>
                </a:solidFill>
                <a:latin typeface="Arial" pitchFamily="34"/>
                <a:ea typeface="Times New Roman" pitchFamily="34"/>
                <a:cs typeface="Arial Narrow" pitchFamily="18"/>
              </a:rPr>
              <a:t>, seguido </a:t>
            </a:r>
            <a:r>
              <a:rPr lang="pt-BR" sz="1366" dirty="0" err="1">
                <a:solidFill>
                  <a:srgbClr val="000000"/>
                </a:solidFill>
                <a:latin typeface="Arial" pitchFamily="34"/>
                <a:ea typeface="Times New Roman" pitchFamily="34"/>
                <a:cs typeface="Arial Narrow" pitchFamily="18"/>
              </a:rPr>
              <a:t>del</a:t>
            </a:r>
            <a:r>
              <a:rPr lang="pt-BR" sz="1366" dirty="0">
                <a:solidFill>
                  <a:srgbClr val="000000"/>
                </a:solidFill>
                <a:latin typeface="Arial" pitchFamily="34"/>
                <a:ea typeface="Times New Roman" pitchFamily="34"/>
                <a:cs typeface="Arial Narrow" pitchFamily="18"/>
              </a:rPr>
              <a:t> ODS 15, </a:t>
            </a:r>
            <a:r>
              <a:rPr lang="pt-BR" sz="1366" dirty="0" err="1">
                <a:solidFill>
                  <a:srgbClr val="000000"/>
                </a:solidFill>
                <a:latin typeface="Arial" pitchFamily="34"/>
                <a:ea typeface="Times New Roman" pitchFamily="34"/>
                <a:cs typeface="Arial Narrow" pitchFamily="18"/>
              </a:rPr>
              <a:t>luego</a:t>
            </a:r>
            <a:r>
              <a:rPr lang="pt-BR" sz="1366" dirty="0">
                <a:solidFill>
                  <a:srgbClr val="000000"/>
                </a:solidFill>
                <a:latin typeface="Arial" pitchFamily="34"/>
                <a:ea typeface="Times New Roman" pitchFamily="34"/>
                <a:cs typeface="Arial Narrow" pitchFamily="18"/>
              </a:rPr>
              <a:t> </a:t>
            </a:r>
            <a:r>
              <a:rPr lang="pt-BR" sz="1366" dirty="0" err="1">
                <a:solidFill>
                  <a:srgbClr val="000000"/>
                </a:solidFill>
                <a:latin typeface="Arial" pitchFamily="34"/>
                <a:ea typeface="Times New Roman" pitchFamily="34"/>
                <a:cs typeface="Arial Narrow" pitchFamily="18"/>
              </a:rPr>
              <a:t>el</a:t>
            </a:r>
            <a:r>
              <a:rPr lang="pt-BR" sz="1366" dirty="0">
                <a:solidFill>
                  <a:srgbClr val="000000"/>
                </a:solidFill>
                <a:latin typeface="Arial" pitchFamily="34"/>
                <a:ea typeface="Times New Roman" pitchFamily="34"/>
                <a:cs typeface="Arial Narrow" pitchFamily="18"/>
              </a:rPr>
              <a:t> 6, 7, 11  y 14. Los ODS menos votados </a:t>
            </a:r>
            <a:r>
              <a:rPr lang="pt-BR" sz="1366" dirty="0" err="1">
                <a:solidFill>
                  <a:srgbClr val="000000"/>
                </a:solidFill>
                <a:latin typeface="Arial" pitchFamily="34"/>
                <a:ea typeface="Times New Roman" pitchFamily="34"/>
                <a:cs typeface="Arial Narrow" pitchFamily="18"/>
              </a:rPr>
              <a:t>fueron</a:t>
            </a:r>
            <a:r>
              <a:rPr lang="pt-BR" sz="1366" dirty="0">
                <a:solidFill>
                  <a:srgbClr val="000000"/>
                </a:solidFill>
                <a:latin typeface="Arial" pitchFamily="34"/>
                <a:ea typeface="Times New Roman" pitchFamily="34"/>
                <a:cs typeface="Arial Narrow" pitchFamily="18"/>
              </a:rPr>
              <a:t> </a:t>
            </a:r>
            <a:r>
              <a:rPr lang="pt-BR" sz="1366" dirty="0" err="1">
                <a:solidFill>
                  <a:srgbClr val="000000"/>
                </a:solidFill>
                <a:latin typeface="Arial" pitchFamily="34"/>
                <a:ea typeface="Times New Roman" pitchFamily="34"/>
                <a:cs typeface="Arial Narrow" pitchFamily="18"/>
              </a:rPr>
              <a:t>el</a:t>
            </a:r>
            <a:r>
              <a:rPr lang="pt-BR" sz="1366" dirty="0">
                <a:solidFill>
                  <a:srgbClr val="000000"/>
                </a:solidFill>
                <a:latin typeface="Arial" pitchFamily="34"/>
                <a:ea typeface="Times New Roman" pitchFamily="34"/>
                <a:cs typeface="Arial Narrow" pitchFamily="18"/>
              </a:rPr>
              <a:t> 10 y </a:t>
            </a:r>
            <a:r>
              <a:rPr lang="pt-BR" sz="1366" dirty="0" err="1">
                <a:solidFill>
                  <a:srgbClr val="000000"/>
                </a:solidFill>
                <a:latin typeface="Arial" pitchFamily="34"/>
                <a:ea typeface="Times New Roman" pitchFamily="34"/>
                <a:cs typeface="Arial Narrow" pitchFamily="18"/>
              </a:rPr>
              <a:t>el</a:t>
            </a:r>
            <a:r>
              <a:rPr lang="pt-BR" sz="1366" dirty="0">
                <a:solidFill>
                  <a:srgbClr val="000000"/>
                </a:solidFill>
                <a:latin typeface="Arial" pitchFamily="34"/>
                <a:ea typeface="Times New Roman" pitchFamily="34"/>
                <a:cs typeface="Arial Narrow" pitchFamily="18"/>
              </a:rPr>
              <a:t> 1. Los ODS que no se </a:t>
            </a:r>
            <a:r>
              <a:rPr lang="pt-BR" sz="1366" dirty="0" err="1">
                <a:solidFill>
                  <a:srgbClr val="000000"/>
                </a:solidFill>
                <a:latin typeface="Arial" pitchFamily="34"/>
                <a:ea typeface="Times New Roman" pitchFamily="34"/>
                <a:cs typeface="Arial Narrow" pitchFamily="18"/>
              </a:rPr>
              <a:t>adhirieron</a:t>
            </a:r>
            <a:r>
              <a:rPr lang="pt-BR" sz="1366" dirty="0">
                <a:solidFill>
                  <a:srgbClr val="000000"/>
                </a:solidFill>
                <a:latin typeface="Arial" pitchFamily="34"/>
                <a:ea typeface="Times New Roman" pitchFamily="34"/>
                <a:cs typeface="Arial Narrow" pitchFamily="18"/>
              </a:rPr>
              <a:t> </a:t>
            </a:r>
            <a:r>
              <a:rPr lang="pt-BR" sz="1366" dirty="0" err="1">
                <a:solidFill>
                  <a:srgbClr val="000000"/>
                </a:solidFill>
                <a:latin typeface="Arial" pitchFamily="34"/>
                <a:ea typeface="Times New Roman" pitchFamily="34"/>
                <a:cs typeface="Arial Narrow" pitchFamily="18"/>
              </a:rPr>
              <a:t>fueron</a:t>
            </a:r>
            <a:r>
              <a:rPr lang="pt-BR" sz="1366" dirty="0">
                <a:solidFill>
                  <a:srgbClr val="000000"/>
                </a:solidFill>
                <a:latin typeface="Arial" pitchFamily="34"/>
                <a:ea typeface="Times New Roman" pitchFamily="34"/>
                <a:cs typeface="Arial Narrow" pitchFamily="18"/>
              </a:rPr>
              <a:t>: 2,3,5, 8,9, 12,13, 16 y 17. ( Figura 4)</a:t>
            </a: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r>
              <a:rPr lang="es-ES" sz="1366" dirty="0">
                <a:solidFill>
                  <a:srgbClr val="000000"/>
                </a:solidFill>
                <a:latin typeface="Arial" pitchFamily="34"/>
                <a:ea typeface="Microsoft YaHei" pitchFamily="34"/>
                <a:cs typeface="Microsoft YaHei" pitchFamily="34"/>
              </a:rPr>
              <a:t>El ODS 4 fue unánime entre los elegidos para trabajar la educación para la sostenibilidad en el aula. Para Pimental (2019) una mayor identificación de los ODS por parte de los docentes está claramente dada por la línea de actuación en las instituciones educativas</a:t>
            </a:r>
            <a:endParaRPr lang="pt-BR" sz="1366" dirty="0">
              <a:solidFill>
                <a:srgbClr val="000000"/>
              </a:solidFill>
              <a:latin typeface="Arial" pitchFamily="34"/>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r>
              <a:rPr lang="es-ES" sz="1400" dirty="0">
                <a:solidFill>
                  <a:srgbClr val="000000"/>
                </a:solidFill>
                <a:latin typeface="Arial" pitchFamily="2"/>
                <a:ea typeface="Microsoft YaHei" pitchFamily="34"/>
                <a:cs typeface="Microsoft YaHei" pitchFamily="34"/>
              </a:rPr>
              <a:t>ODS vinculados a los Derechos Humanos ni siquiera fueron considerados señalan dificultades para lograr el respeto universal a los derechos humanos, Y el l empoderamiento de grupos vulnerables. </a:t>
            </a:r>
            <a:endParaRPr lang="pt-BR" sz="1400"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a:p>
            <a:pPr algn="just">
              <a:spcBef>
                <a:spcPts val="187"/>
              </a:spcBef>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993" dirty="0">
              <a:solidFill>
                <a:srgbClr val="000000"/>
              </a:solidFill>
              <a:latin typeface="Arial" pitchFamily="2"/>
              <a:ea typeface="Microsoft YaHei" pitchFamily="34"/>
              <a:cs typeface="Microsoft YaHei" pitchFamily="34"/>
            </a:endParaRPr>
          </a:p>
        </p:txBody>
      </p:sp>
      <p:sp>
        <p:nvSpPr>
          <p:cNvPr id="13" name="CaixaDeTexto 1">
            <a:extLst>
              <a:ext uri="{FF2B5EF4-FFF2-40B4-BE49-F238E27FC236}">
                <a16:creationId xmlns:a16="http://schemas.microsoft.com/office/drawing/2014/main" id="{2193E9A4-A2F6-E61D-E0FE-94BF0A238E18}"/>
              </a:ext>
            </a:extLst>
          </p:cNvPr>
          <p:cNvSpPr/>
          <p:nvPr/>
        </p:nvSpPr>
        <p:spPr>
          <a:xfrm>
            <a:off x="6375000" y="9749109"/>
            <a:ext cx="2332698" cy="435283"/>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27937" tIns="14527" rIns="27937" bIns="14527" anchor="t" anchorCtr="0" compatLnSpc="1">
            <a:spAutoFit/>
          </a:bodyPr>
          <a:lstStyle/>
          <a:p>
            <a:pPr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pPr>
            <a:endParaRPr lang="pt-BR" sz="2638">
              <a:solidFill>
                <a:srgbClr val="FFFFFF"/>
              </a:solidFill>
              <a:latin typeface="Arial" pitchFamily="2"/>
              <a:ea typeface="Microsoft YaHei" pitchFamily="34"/>
              <a:cs typeface="Microsoft YaHei" pitchFamily="34"/>
            </a:endParaRPr>
          </a:p>
        </p:txBody>
      </p:sp>
      <p:sp>
        <p:nvSpPr>
          <p:cNvPr id="15" name="Marcador de Posição de Conteúdo 2">
            <a:extLst>
              <a:ext uri="{FF2B5EF4-FFF2-40B4-BE49-F238E27FC236}">
                <a16:creationId xmlns:a16="http://schemas.microsoft.com/office/drawing/2014/main" id="{EDC68844-F4C2-5857-1315-BF279551625C}"/>
              </a:ext>
            </a:extLst>
          </p:cNvPr>
          <p:cNvSpPr txBox="1"/>
          <p:nvPr/>
        </p:nvSpPr>
        <p:spPr>
          <a:xfrm>
            <a:off x="106829" y="1196179"/>
            <a:ext cx="3263990" cy="1421186"/>
          </a:xfrm>
          <a:prstGeom prst="rect">
            <a:avLst/>
          </a:prstGeom>
          <a:noFill/>
          <a:ln>
            <a:noFill/>
          </a:ln>
        </p:spPr>
        <p:txBody>
          <a:bodyPr vert="horz" wrap="square" lIns="28383" tIns="14192" rIns="28383" bIns="14192" anchor="t" anchorCtr="0" compatLnSpc="1">
            <a:noAutofit/>
          </a:bodyPr>
          <a:lstStyle/>
          <a:p>
            <a:pPr>
              <a:lnSpc>
                <a:spcPct val="90000"/>
              </a:lnSpc>
              <a:spcBef>
                <a:spcPts val="311"/>
              </a:spcBef>
              <a:tabLst>
                <a:tab pos="0" algn="l"/>
              </a:tabLst>
            </a:pPr>
            <a:endParaRPr lang="pt-BR" sz="1242" b="1">
              <a:solidFill>
                <a:srgbClr val="806000"/>
              </a:solidFill>
              <a:highlight>
                <a:scrgbClr r="0" g="0" b="0">
                  <a:alpha val="0"/>
                </a:scrgbClr>
              </a:highlight>
              <a:latin typeface="Arial Narrow" pitchFamily="34"/>
              <a:ea typeface="Microsoft YaHei" pitchFamily="34"/>
              <a:cs typeface="Microsoft YaHei" pitchFamily="34"/>
            </a:endParaRPr>
          </a:p>
          <a:p>
            <a:pPr>
              <a:lnSpc>
                <a:spcPct val="90000"/>
              </a:lnSpc>
              <a:spcBef>
                <a:spcPts val="311"/>
              </a:spcBef>
              <a:tabLst>
                <a:tab pos="0" algn="l"/>
              </a:tabLst>
            </a:pPr>
            <a:endParaRPr lang="pt-PT" sz="621">
              <a:solidFill>
                <a:srgbClr val="806000"/>
              </a:solidFill>
              <a:highlight>
                <a:scrgbClr r="0" g="0" b="0">
                  <a:alpha val="0"/>
                </a:scrgbClr>
              </a:highlight>
              <a:latin typeface="Arial Narrow" pitchFamily="34"/>
              <a:ea typeface="Microsoft YaHei" pitchFamily="34"/>
              <a:cs typeface="Arial" pitchFamily="34"/>
            </a:endParaRPr>
          </a:p>
        </p:txBody>
      </p:sp>
      <p:sp>
        <p:nvSpPr>
          <p:cNvPr id="17" name="CaixaDeTexto 16">
            <a:extLst>
              <a:ext uri="{FF2B5EF4-FFF2-40B4-BE49-F238E27FC236}">
                <a16:creationId xmlns:a16="http://schemas.microsoft.com/office/drawing/2014/main" id="{1CA91A66-CA8F-5960-64A2-F5AB03B0AD1E}"/>
              </a:ext>
            </a:extLst>
          </p:cNvPr>
          <p:cNvSpPr txBox="1"/>
          <p:nvPr/>
        </p:nvSpPr>
        <p:spPr>
          <a:xfrm>
            <a:off x="111746" y="5594503"/>
            <a:ext cx="4525714" cy="217363"/>
          </a:xfrm>
          <a:prstGeom prst="rect">
            <a:avLst/>
          </a:prstGeom>
          <a:noFill/>
          <a:ln>
            <a:noFill/>
          </a:ln>
        </p:spPr>
        <p:txBody>
          <a:bodyPr vert="horz" wrap="square" lIns="27937" tIns="13968" rIns="27937" bIns="13968" anchorCtr="0" compatLnSpc="1">
            <a:spAutoFit/>
          </a:bodyPr>
          <a:lstStyle/>
          <a:p>
            <a:pPr algn="just">
              <a:lnSpc>
                <a:spcPct val="90000"/>
              </a:lnSpc>
              <a:spcBef>
                <a:spcPts val="466"/>
              </a:spcBef>
              <a:tabLst>
                <a:tab pos="0" algn="l"/>
                <a:tab pos="139010" algn="l"/>
                <a:tab pos="278354" algn="l"/>
                <a:tab pos="417811" algn="l"/>
                <a:tab pos="557267" algn="l"/>
                <a:tab pos="696724" algn="l"/>
                <a:tab pos="836180" algn="l"/>
                <a:tab pos="975637" algn="l"/>
                <a:tab pos="1115093" algn="l"/>
                <a:tab pos="1254550" algn="l"/>
                <a:tab pos="1394006" algn="l"/>
                <a:tab pos="1533463" algn="l"/>
                <a:tab pos="1672919" algn="l"/>
                <a:tab pos="1812376" algn="l"/>
                <a:tab pos="1951832" algn="l"/>
                <a:tab pos="2091289" algn="l"/>
                <a:tab pos="2230745" algn="l"/>
                <a:tab pos="2370202" algn="l"/>
                <a:tab pos="2509658" algn="l"/>
                <a:tab pos="2649115" algn="l"/>
                <a:tab pos="2788572" algn="l"/>
                <a:tab pos="2789018" algn="l"/>
                <a:tab pos="2928475" algn="l"/>
                <a:tab pos="3067932" algn="l"/>
                <a:tab pos="3207388" algn="l"/>
                <a:tab pos="3346845" algn="l"/>
                <a:tab pos="3486301" algn="l"/>
                <a:tab pos="3625757" algn="l"/>
                <a:tab pos="3765214" algn="l"/>
                <a:tab pos="3904671" algn="l"/>
                <a:tab pos="4044127" algn="l"/>
                <a:tab pos="4183584" algn="l"/>
              </a:tabLst>
            </a:pPr>
            <a:endParaRPr lang="es-MX" sz="1366" dirty="0">
              <a:solidFill>
                <a:srgbClr val="000000"/>
              </a:solidFill>
              <a:latin typeface="Arial" pitchFamily="34"/>
              <a:ea typeface="Times New Roman" pitchFamily="34"/>
              <a:cs typeface="Arial Narrow" pitchFamily="18"/>
            </a:endParaRPr>
          </a:p>
        </p:txBody>
      </p:sp>
      <p:sp>
        <p:nvSpPr>
          <p:cNvPr id="18" name="CaixaDeTexto 17">
            <a:extLst>
              <a:ext uri="{FF2B5EF4-FFF2-40B4-BE49-F238E27FC236}">
                <a16:creationId xmlns:a16="http://schemas.microsoft.com/office/drawing/2014/main" id="{734AEFD5-A13A-BF02-4B0A-3ED6A3B533B9}"/>
              </a:ext>
            </a:extLst>
          </p:cNvPr>
          <p:cNvSpPr txBox="1"/>
          <p:nvPr/>
        </p:nvSpPr>
        <p:spPr>
          <a:xfrm>
            <a:off x="403626" y="11534819"/>
            <a:ext cx="2948754" cy="335985"/>
          </a:xfrm>
          <a:prstGeom prst="rect">
            <a:avLst/>
          </a:prstGeom>
          <a:noFill/>
          <a:ln>
            <a:noFill/>
          </a:ln>
        </p:spPr>
        <p:txBody>
          <a:bodyPr vert="horz" wrap="square" lIns="27937" tIns="13968" rIns="27937" bIns="13968" anchorCtr="0" compatLnSpc="1">
            <a:spAutoFit/>
          </a:bodyPr>
          <a:lstStyle/>
          <a:p>
            <a:pPr algn="just" hangingPunct="0">
              <a:spcAft>
                <a:spcPts val="187"/>
              </a:spcAft>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sz="4400">
                <a:solidFill>
                  <a:srgbClr val="FF0000"/>
                </a:solidFill>
              </a:defRPr>
            </a:pPr>
            <a:r>
              <a:rPr lang="pt-BR" sz="2000" b="1" dirty="0">
                <a:solidFill>
                  <a:srgbClr val="FF0000"/>
                </a:solidFill>
                <a:latin typeface="Arial" pitchFamily="2"/>
                <a:ea typeface="Times New Roman" pitchFamily="34"/>
                <a:cs typeface="Arial Narrow" pitchFamily="18"/>
              </a:rPr>
              <a:t>METODOLOGÍA</a:t>
            </a:r>
          </a:p>
        </p:txBody>
      </p:sp>
      <p:sp>
        <p:nvSpPr>
          <p:cNvPr id="19" name="CaixaDeTexto 18">
            <a:extLst>
              <a:ext uri="{FF2B5EF4-FFF2-40B4-BE49-F238E27FC236}">
                <a16:creationId xmlns:a16="http://schemas.microsoft.com/office/drawing/2014/main" id="{FC2AA6EB-76A4-896E-9357-263E29ECDD50}"/>
              </a:ext>
            </a:extLst>
          </p:cNvPr>
          <p:cNvSpPr txBox="1"/>
          <p:nvPr/>
        </p:nvSpPr>
        <p:spPr>
          <a:xfrm>
            <a:off x="526126" y="3493243"/>
            <a:ext cx="2405080" cy="612480"/>
          </a:xfrm>
          <a:prstGeom prst="rect">
            <a:avLst/>
          </a:prstGeom>
          <a:noFill/>
          <a:ln>
            <a:noFill/>
          </a:ln>
        </p:spPr>
        <p:txBody>
          <a:bodyPr vert="horz" wrap="square" lIns="27937" tIns="13968" rIns="27937" bIns="13968" anchorCtr="0" compatLnSpc="1"/>
          <a:lstStyle/>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a:solidFill>
                  <a:srgbClr val="FF0000"/>
                </a:solidFill>
              </a:defRPr>
            </a:pPr>
            <a:r>
              <a:rPr lang="es-MX" sz="2000" b="1" dirty="0">
                <a:solidFill>
                  <a:srgbClr val="FF0000"/>
                </a:solidFill>
                <a:highlight>
                  <a:scrgbClr r="0" g="0" b="0">
                    <a:alpha val="0"/>
                  </a:scrgbClr>
                </a:highlight>
                <a:latin typeface="Arial" pitchFamily="34"/>
                <a:ea typeface="Microsoft YaHei" pitchFamily="34"/>
                <a:cs typeface="Microsoft YaHei" pitchFamily="34"/>
              </a:rPr>
              <a:t>INTRODUCCIÓN</a:t>
            </a:r>
          </a:p>
        </p:txBody>
      </p:sp>
      <p:sp>
        <p:nvSpPr>
          <p:cNvPr id="20" name="CaixaDeTexto 19">
            <a:extLst>
              <a:ext uri="{FF2B5EF4-FFF2-40B4-BE49-F238E27FC236}">
                <a16:creationId xmlns:a16="http://schemas.microsoft.com/office/drawing/2014/main" id="{779595A6-6EB9-608C-3BE0-F0A7AA295920}"/>
              </a:ext>
            </a:extLst>
          </p:cNvPr>
          <p:cNvSpPr txBox="1"/>
          <p:nvPr/>
        </p:nvSpPr>
        <p:spPr>
          <a:xfrm>
            <a:off x="403627" y="10229728"/>
            <a:ext cx="3116373" cy="85469"/>
          </a:xfrm>
          <a:prstGeom prst="rect">
            <a:avLst/>
          </a:prstGeom>
          <a:noFill/>
          <a:ln>
            <a:noFill/>
          </a:ln>
        </p:spPr>
        <p:txBody>
          <a:bodyPr vert="horz" wrap="square" lIns="27937" tIns="13968" rIns="27937" bIns="13968" anchorCtr="0" compatLnSpc="1">
            <a:spAutoFit/>
          </a:bodyPr>
          <a:lstStyle/>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1200">
                <a:latin typeface="Arial Narrow" pitchFamily="18"/>
                <a:ea typeface="Times New Roman" pitchFamily="2"/>
                <a:cs typeface="Arial Narrow" pitchFamily="18"/>
              </a:defRPr>
            </a:pPr>
            <a:r>
              <a:rPr lang="es-MX" sz="372">
                <a:solidFill>
                  <a:srgbClr val="FFFFFF"/>
                </a:solidFill>
                <a:latin typeface="Arial Narrow" pitchFamily="18"/>
                <a:ea typeface="Times New Roman" pitchFamily="34"/>
                <a:cs typeface="Arial Narrow" pitchFamily="18"/>
              </a:rPr>
              <a:t>Objetivo</a:t>
            </a:r>
          </a:p>
        </p:txBody>
      </p:sp>
      <p:sp>
        <p:nvSpPr>
          <p:cNvPr id="21" name="CaixaDeTexto 20">
            <a:extLst>
              <a:ext uri="{FF2B5EF4-FFF2-40B4-BE49-F238E27FC236}">
                <a16:creationId xmlns:a16="http://schemas.microsoft.com/office/drawing/2014/main" id="{1AD09403-38DE-4587-4444-56DC8A6E07F9}"/>
              </a:ext>
            </a:extLst>
          </p:cNvPr>
          <p:cNvSpPr txBox="1"/>
          <p:nvPr/>
        </p:nvSpPr>
        <p:spPr>
          <a:xfrm>
            <a:off x="458282" y="9949205"/>
            <a:ext cx="4301144" cy="1737588"/>
          </a:xfrm>
          <a:prstGeom prst="rect">
            <a:avLst/>
          </a:prstGeom>
          <a:noFill/>
          <a:ln>
            <a:noFill/>
          </a:ln>
        </p:spPr>
        <p:txBody>
          <a:bodyPr vert="horz" wrap="square" lIns="27937" tIns="13968" rIns="27937" bIns="13968" anchorCtr="0" compatLnSpc="1">
            <a:spAutoFit/>
          </a:bodyPr>
          <a:lstStyle/>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a:solidFill>
                  <a:srgbClr val="000000"/>
                </a:solidFill>
                <a:latin typeface="Arial" pitchFamily="34"/>
                <a:ea typeface="Times New Roman" pitchFamily="2"/>
                <a:cs typeface="Arial Narrow" pitchFamily="18"/>
              </a:defRPr>
            </a:pPr>
            <a:r>
              <a:rPr lang="es-MX" sz="2000" b="1" dirty="0">
                <a:solidFill>
                  <a:srgbClr val="FF0000"/>
                </a:solidFill>
                <a:latin typeface="Arial" pitchFamily="34"/>
                <a:ea typeface="Times New Roman" pitchFamily="34"/>
                <a:cs typeface="Arial Narrow" pitchFamily="18"/>
              </a:rPr>
              <a:t>OBJETIVO</a:t>
            </a: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a:solidFill>
                  <a:srgbClr val="000000"/>
                </a:solidFill>
                <a:latin typeface="Arial" pitchFamily="34"/>
                <a:ea typeface="Times New Roman" pitchFamily="2"/>
                <a:cs typeface="Arial Narrow" pitchFamily="18"/>
              </a:defRPr>
            </a:pPr>
            <a:endParaRPr lang="es-MX" sz="2000" b="1" dirty="0">
              <a:solidFill>
                <a:srgbClr val="FF0000"/>
              </a:solidFill>
              <a:latin typeface="Arial" pitchFamily="34"/>
              <a:ea typeface="Times New Roman" pitchFamily="34"/>
              <a:cs typeface="Arial Narrow" pitchFamily="18"/>
            </a:endParaRP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a:solidFill>
                  <a:srgbClr val="000000"/>
                </a:solidFill>
                <a:latin typeface="Arial" pitchFamily="34"/>
                <a:ea typeface="Times New Roman" pitchFamily="2"/>
                <a:cs typeface="Arial Narrow" pitchFamily="18"/>
              </a:defRPr>
            </a:pPr>
            <a:r>
              <a:rPr lang="es-ES" sz="1490" dirty="0">
                <a:solidFill>
                  <a:srgbClr val="000000"/>
                </a:solidFill>
                <a:latin typeface="Arial" pitchFamily="34"/>
                <a:ea typeface="Times New Roman" pitchFamily="34"/>
                <a:cs typeface="Arial Narrow" pitchFamily="18"/>
              </a:rPr>
              <a:t>Mapear las percepciones de los docentes de educación básica sobre la Agenda 2030 y la educación para la sostenibilidad</a:t>
            </a:r>
            <a:endParaRPr lang="es-MX" sz="1490" dirty="0">
              <a:solidFill>
                <a:srgbClr val="000000"/>
              </a:solidFill>
              <a:latin typeface="Arial" pitchFamily="34"/>
              <a:ea typeface="Times New Roman" pitchFamily="34"/>
              <a:cs typeface="Arial Narrow" pitchFamily="18"/>
            </a:endParaRP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a:solidFill>
                  <a:srgbClr val="000000"/>
                </a:solidFill>
                <a:latin typeface="Arial" pitchFamily="34"/>
                <a:ea typeface="Times New Roman" pitchFamily="2"/>
                <a:cs typeface="Arial Narrow" pitchFamily="18"/>
              </a:defRPr>
            </a:pPr>
            <a:r>
              <a:rPr lang="es-MX" sz="2638" dirty="0">
                <a:solidFill>
                  <a:srgbClr val="000000"/>
                </a:solidFill>
                <a:latin typeface="Arial" pitchFamily="34"/>
                <a:ea typeface="Times New Roman" pitchFamily="34"/>
                <a:cs typeface="Arial Narrow" pitchFamily="18"/>
              </a:rPr>
              <a:t> </a:t>
            </a:r>
          </a:p>
        </p:txBody>
      </p:sp>
      <p:sp>
        <p:nvSpPr>
          <p:cNvPr id="22" name="CaixaDeTexto 21">
            <a:extLst>
              <a:ext uri="{FF2B5EF4-FFF2-40B4-BE49-F238E27FC236}">
                <a16:creationId xmlns:a16="http://schemas.microsoft.com/office/drawing/2014/main" id="{783F6DA7-CFC0-4964-A4DD-11A15D6C7DAC}"/>
              </a:ext>
            </a:extLst>
          </p:cNvPr>
          <p:cNvSpPr txBox="1"/>
          <p:nvPr/>
        </p:nvSpPr>
        <p:spPr>
          <a:xfrm>
            <a:off x="5140206" y="8106554"/>
            <a:ext cx="4749318" cy="85469"/>
          </a:xfrm>
          <a:prstGeom prst="rect">
            <a:avLst/>
          </a:prstGeom>
          <a:noFill/>
          <a:ln>
            <a:noFill/>
          </a:ln>
        </p:spPr>
        <p:txBody>
          <a:bodyPr vert="horz" wrap="square" lIns="27937" tIns="13968" rIns="27937" bIns="13968" anchorCtr="0" compatLnSpc="1">
            <a:spAutoFit/>
          </a:bodyPr>
          <a:lstStyle/>
          <a:p>
            <a:pPr algn="just" hangingPunct="0">
              <a:spcAft>
                <a:spcPts val="187"/>
              </a:spcAft>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n-US" sz="1200" b="1">
                <a:latin typeface="Arial Narrow" pitchFamily="18"/>
                <a:ea typeface="Times New Roman" pitchFamily="2"/>
                <a:cs typeface="Arial Narrow" pitchFamily="18"/>
              </a:defRPr>
            </a:pPr>
            <a:r>
              <a:rPr lang="en-US" sz="372" b="1">
                <a:solidFill>
                  <a:srgbClr val="FFFFFF"/>
                </a:solidFill>
                <a:latin typeface="Arial Narrow" pitchFamily="18"/>
                <a:ea typeface="Times New Roman" pitchFamily="34"/>
                <a:cs typeface="Arial Narrow" pitchFamily="18"/>
              </a:rPr>
              <a:t>DISCUSIÓN</a:t>
            </a:r>
          </a:p>
        </p:txBody>
      </p:sp>
      <p:sp>
        <p:nvSpPr>
          <p:cNvPr id="23" name="CaixaDeTexto 22">
            <a:extLst>
              <a:ext uri="{FF2B5EF4-FFF2-40B4-BE49-F238E27FC236}">
                <a16:creationId xmlns:a16="http://schemas.microsoft.com/office/drawing/2014/main" id="{C725C068-140C-28C5-95FC-0F35FD54DC52}"/>
              </a:ext>
            </a:extLst>
          </p:cNvPr>
          <p:cNvSpPr txBox="1"/>
          <p:nvPr/>
        </p:nvSpPr>
        <p:spPr>
          <a:xfrm>
            <a:off x="5308705" y="12183075"/>
            <a:ext cx="3240635" cy="335985"/>
          </a:xfrm>
          <a:prstGeom prst="rect">
            <a:avLst/>
          </a:prstGeom>
          <a:noFill/>
          <a:ln>
            <a:noFill/>
          </a:ln>
        </p:spPr>
        <p:txBody>
          <a:bodyPr vert="horz" wrap="square" lIns="27937" tIns="13968" rIns="27937" bIns="13968" anchorCtr="0" compatLnSpc="1">
            <a:spAutoFit/>
          </a:bodyPr>
          <a:lstStyle/>
          <a:p>
            <a:pPr algn="just" hangingPunct="0">
              <a:spcAft>
                <a:spcPts val="187"/>
              </a:spcAft>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sz="4400">
                <a:solidFill>
                  <a:srgbClr val="FF0000"/>
                </a:solidFill>
              </a:defRPr>
            </a:pPr>
            <a:r>
              <a:rPr lang="pt-BR" sz="2000" b="1" dirty="0">
                <a:solidFill>
                  <a:srgbClr val="FF0000"/>
                </a:solidFill>
                <a:latin typeface="Arial" pitchFamily="2"/>
                <a:ea typeface="Times New Roman" pitchFamily="34"/>
                <a:cs typeface="Arial Narrow" pitchFamily="18"/>
              </a:rPr>
              <a:t>CONCLUSIONES</a:t>
            </a:r>
          </a:p>
        </p:txBody>
      </p:sp>
      <p:sp>
        <p:nvSpPr>
          <p:cNvPr id="24" name="CaixaDeTexto 23">
            <a:extLst>
              <a:ext uri="{FF2B5EF4-FFF2-40B4-BE49-F238E27FC236}">
                <a16:creationId xmlns:a16="http://schemas.microsoft.com/office/drawing/2014/main" id="{4395E228-B4AA-B3F0-ED4C-4F1594081808}"/>
              </a:ext>
            </a:extLst>
          </p:cNvPr>
          <p:cNvSpPr txBox="1"/>
          <p:nvPr/>
        </p:nvSpPr>
        <p:spPr>
          <a:xfrm>
            <a:off x="5322782" y="12671225"/>
            <a:ext cx="4566742" cy="2130066"/>
          </a:xfrm>
          <a:prstGeom prst="rect">
            <a:avLst/>
          </a:prstGeom>
          <a:noFill/>
          <a:ln>
            <a:noFill/>
          </a:ln>
        </p:spPr>
        <p:txBody>
          <a:bodyPr vert="horz" wrap="square" lIns="27937" tIns="13968" rIns="27937" bIns="13968" anchorCtr="0" compatLnSpc="1">
            <a:spAutoFit/>
          </a:bodyPr>
          <a:lstStyle/>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4400">
                <a:solidFill>
                  <a:srgbClr val="000000"/>
                </a:solidFill>
                <a:latin typeface="Arial" pitchFamily="34"/>
                <a:ea typeface="Times New Roman" pitchFamily="2"/>
                <a:cs typeface="Arial Narrow" pitchFamily="18"/>
              </a:defRPr>
            </a:pPr>
            <a:r>
              <a:rPr lang="es-MX" sz="1366" dirty="0">
                <a:solidFill>
                  <a:srgbClr val="000000"/>
                </a:solidFill>
                <a:latin typeface="Arial" pitchFamily="34"/>
                <a:ea typeface="Times New Roman" pitchFamily="34"/>
                <a:cs typeface="Arial Narrow" pitchFamily="18"/>
              </a:rPr>
              <a:t>Para que los docentes promuevan la EDS en el contexto brasileño, es necesario que tengan conocimientos sobre el desarrollo sostenible, los diferentes ODS y los temas y desafíos relacionados con su implementación. </a:t>
            </a: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4400">
                <a:solidFill>
                  <a:srgbClr val="000000"/>
                </a:solidFill>
                <a:latin typeface="Arial" pitchFamily="34"/>
                <a:ea typeface="Times New Roman" pitchFamily="2"/>
                <a:cs typeface="Arial Narrow" pitchFamily="18"/>
              </a:defRPr>
            </a:pPr>
            <a:endParaRPr lang="es-MX" sz="1366" dirty="0">
              <a:solidFill>
                <a:srgbClr val="000000"/>
              </a:solidFill>
              <a:latin typeface="Arial" pitchFamily="34"/>
              <a:ea typeface="Times New Roman" pitchFamily="34"/>
              <a:cs typeface="Arial Narrow" pitchFamily="18"/>
            </a:endParaRP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4400">
                <a:solidFill>
                  <a:srgbClr val="000000"/>
                </a:solidFill>
                <a:latin typeface="Arial" pitchFamily="34"/>
                <a:ea typeface="Times New Roman" pitchFamily="2"/>
                <a:cs typeface="Arial Narrow" pitchFamily="18"/>
              </a:defRPr>
            </a:pPr>
            <a:r>
              <a:rPr lang="es-MX" sz="1366" dirty="0">
                <a:solidFill>
                  <a:srgbClr val="000000"/>
                </a:solidFill>
                <a:latin typeface="Arial" pitchFamily="34"/>
                <a:ea typeface="Times New Roman" pitchFamily="34"/>
                <a:cs typeface="Arial Narrow" pitchFamily="18"/>
              </a:rPr>
              <a:t>Además, es necesario reconocer el papel estratégico de la planificación en las políticas ambientales, sociales, urbanas, económicas, culturales y de salud, así como el registro y seguimiento del desempeño de los objetivos y metas de la Agenda 2030 en Brasil.</a:t>
            </a:r>
          </a:p>
        </p:txBody>
      </p:sp>
      <p:pic>
        <p:nvPicPr>
          <p:cNvPr id="26" name="Imagem 25">
            <a:extLst>
              <a:ext uri="{FF2B5EF4-FFF2-40B4-BE49-F238E27FC236}">
                <a16:creationId xmlns:a16="http://schemas.microsoft.com/office/drawing/2014/main" id="{50801DDF-2E00-84F7-C5EC-638E30855042}"/>
              </a:ext>
            </a:extLst>
          </p:cNvPr>
          <p:cNvPicPr>
            <a:picLocks noChangeAspect="1"/>
          </p:cNvPicPr>
          <p:nvPr/>
        </p:nvPicPr>
        <p:blipFill rotWithShape="1">
          <a:blip r:embed="rId4"/>
          <a:srcRect t="30037" r="61926" b="8653"/>
          <a:stretch/>
        </p:blipFill>
        <p:spPr>
          <a:xfrm>
            <a:off x="201106" y="454737"/>
            <a:ext cx="1537718" cy="1392151"/>
          </a:xfrm>
          <a:prstGeom prst="rect">
            <a:avLst/>
          </a:prstGeom>
        </p:spPr>
      </p:pic>
      <p:pic>
        <p:nvPicPr>
          <p:cNvPr id="29" name="Imagem 28">
            <a:extLst>
              <a:ext uri="{FF2B5EF4-FFF2-40B4-BE49-F238E27FC236}">
                <a16:creationId xmlns:a16="http://schemas.microsoft.com/office/drawing/2014/main" id="{1705E720-6D07-4216-8000-307D8A58C391}"/>
              </a:ext>
            </a:extLst>
          </p:cNvPr>
          <p:cNvPicPr>
            <a:picLocks noChangeAspect="1"/>
          </p:cNvPicPr>
          <p:nvPr/>
        </p:nvPicPr>
        <p:blipFill>
          <a:blip r:embed="rId5"/>
          <a:stretch>
            <a:fillRect/>
          </a:stretch>
        </p:blipFill>
        <p:spPr>
          <a:xfrm>
            <a:off x="8415624" y="612005"/>
            <a:ext cx="921993" cy="1343334"/>
          </a:xfrm>
          <a:prstGeom prst="rect">
            <a:avLst/>
          </a:prstGeom>
        </p:spPr>
      </p:pic>
      <p:sp>
        <p:nvSpPr>
          <p:cNvPr id="25" name="CaixaDeTexto 24">
            <a:extLst>
              <a:ext uri="{FF2B5EF4-FFF2-40B4-BE49-F238E27FC236}">
                <a16:creationId xmlns:a16="http://schemas.microsoft.com/office/drawing/2014/main" id="{DF8333AD-E4B5-99AD-B12F-AB6F191D07DB}"/>
              </a:ext>
            </a:extLst>
          </p:cNvPr>
          <p:cNvSpPr txBox="1"/>
          <p:nvPr/>
        </p:nvSpPr>
        <p:spPr>
          <a:xfrm>
            <a:off x="474752" y="4067759"/>
            <a:ext cx="4407838" cy="5691298"/>
          </a:xfrm>
          <a:prstGeom prst="rect">
            <a:avLst/>
          </a:prstGeom>
          <a:solidFill>
            <a:schemeClr val="bg1"/>
          </a:solidFill>
          <a:ln>
            <a:noFill/>
          </a:ln>
        </p:spPr>
        <p:txBody>
          <a:bodyPr vert="horz" wrap="square" lIns="27937" tIns="13968" rIns="27937" bIns="13968" anchorCtr="0" compatLnSpc="1">
            <a:spAutoFit/>
          </a:bodyPr>
          <a:lstStyle/>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4800">
                <a:solidFill>
                  <a:srgbClr val="000000"/>
                </a:solidFill>
                <a:latin typeface="Arial" pitchFamily="34"/>
                <a:ea typeface="Times New Roman" pitchFamily="2"/>
                <a:cs typeface="Arial Narrow" pitchFamily="18"/>
              </a:defRPr>
            </a:pPr>
            <a:r>
              <a:rPr lang="es-MX" sz="1400" dirty="0">
                <a:effectLst/>
                <a:latin typeface="Arial" panose="020B0604020202020204" pitchFamily="34" charset="0"/>
                <a:ea typeface="Times New Roman" panose="02020603050405020304" pitchFamily="18" charset="0"/>
                <a:cs typeface="Arial" panose="020B0604020202020204" pitchFamily="34" charset="0"/>
              </a:rPr>
              <a:t>La Agenda 2030 para el Desarrollo Sostenible fue adoptada en 2015 por 193 Estados Miembros de las Naciones Unidas, el plan conocido como “Transformando Nuestro Mundo: La Agenda 2030 para el Desarrollo Sostenible” resultó en la creación de 17 Objetivos de Desarrollo Sostenible (ODS) y 169 objetivos de acción (ONU, 2015).</a:t>
            </a: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4800">
                <a:solidFill>
                  <a:srgbClr val="000000"/>
                </a:solidFill>
                <a:latin typeface="Arial" pitchFamily="34"/>
                <a:ea typeface="Times New Roman" pitchFamily="2"/>
                <a:cs typeface="Arial Narrow" pitchFamily="18"/>
              </a:defRPr>
            </a:pPr>
            <a:endParaRPr lang="pt-B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4800">
                <a:solidFill>
                  <a:srgbClr val="000000"/>
                </a:solidFill>
                <a:latin typeface="Arial" pitchFamily="34"/>
                <a:ea typeface="Times New Roman" pitchFamily="2"/>
                <a:cs typeface="Arial Narrow" pitchFamily="18"/>
              </a:defRPr>
            </a:pPr>
            <a:r>
              <a:rPr lang="es-ES" sz="1400" dirty="0">
                <a:solidFill>
                  <a:srgbClr val="000000"/>
                </a:solidFill>
                <a:latin typeface="Arial" panose="020B0604020202020204" pitchFamily="34" charset="0"/>
                <a:ea typeface="Times New Roman" pitchFamily="34"/>
                <a:cs typeface="Arial" panose="020B0604020202020204" pitchFamily="34" charset="0"/>
              </a:rPr>
              <a:t>El Objetivo de Desarrollo 4 (ODS 4) aspira a una educación inclusiva, equitativa y de calidad y a la promoción de oportunidades de aprendizaje permanente para todos. La educación es un derecho humano básico y esencial para alcanzar los otros 16 Objetivos de Desarrollo Sostenible (ODS). La educación de calidad permite a las personas romper el ciclo de la pobreza; ayuda a reducir las desigualdades y logra la igualdad de género. El docente juega un papel central y articulador en el cumplimiento de la Agenda 2030. La educación de calidad cuenta con docentes calificados, comprometidos con el desarrollo profesional continuo.</a:t>
            </a: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4800">
                <a:solidFill>
                  <a:srgbClr val="000000"/>
                </a:solidFill>
                <a:latin typeface="Arial" pitchFamily="34"/>
                <a:ea typeface="Times New Roman" pitchFamily="2"/>
                <a:cs typeface="Arial Narrow" pitchFamily="18"/>
              </a:defRPr>
            </a:pPr>
            <a:endParaRPr lang="es-ES" sz="1400" dirty="0">
              <a:solidFill>
                <a:srgbClr val="000000"/>
              </a:solidFill>
              <a:latin typeface="Arial" panose="020B0604020202020204" pitchFamily="34" charset="0"/>
              <a:ea typeface="Times New Roman" pitchFamily="34"/>
              <a:cs typeface="Arial" panose="020B0604020202020204" pitchFamily="34" charset="0"/>
            </a:endParaRPr>
          </a:p>
          <a:p>
            <a:pPr algn="just" hangingPunct="0">
              <a:tabLst>
                <a:tab pos="0" algn="l"/>
                <a:tab pos="139457" algn="l"/>
                <a:tab pos="278913" algn="l"/>
                <a:tab pos="418370" algn="l"/>
                <a:tab pos="557826" algn="l"/>
                <a:tab pos="697283" algn="l"/>
                <a:tab pos="836739" algn="l"/>
                <a:tab pos="976195" algn="l"/>
                <a:tab pos="1115652" algn="l"/>
                <a:tab pos="1255108" algn="l"/>
                <a:tab pos="1394565" algn="l"/>
                <a:tab pos="1533910" algn="l"/>
                <a:tab pos="1673366" algn="l"/>
                <a:tab pos="1812823" algn="l"/>
                <a:tab pos="1952279" algn="l"/>
                <a:tab pos="2091736" algn="l"/>
                <a:tab pos="2231192" algn="l"/>
                <a:tab pos="2370649" algn="l"/>
                <a:tab pos="2510105" algn="l"/>
                <a:tab pos="2649562" algn="l"/>
                <a:tab pos="2789018" algn="l"/>
              </a:tabLst>
              <a:defRPr lang="es-MX" sz="4800">
                <a:solidFill>
                  <a:srgbClr val="000000"/>
                </a:solidFill>
                <a:latin typeface="Arial" pitchFamily="34"/>
                <a:ea typeface="Times New Roman" pitchFamily="2"/>
                <a:cs typeface="Arial Narrow" pitchFamily="18"/>
              </a:defRPr>
            </a:pPr>
            <a:r>
              <a:rPr lang="es-MX" sz="1400" dirty="0">
                <a:effectLst/>
                <a:latin typeface="Arial" panose="020B0604020202020204" pitchFamily="34" charset="0"/>
                <a:ea typeface="Times New Roman" panose="02020603050405020304" pitchFamily="18" charset="0"/>
                <a:cs typeface="Arial" panose="020B0604020202020204" pitchFamily="34" charset="0"/>
              </a:rPr>
              <a:t>Es necesario actualizar, desarrollar y ampliar los conocimientos de los docentes relacionados con la educación para la sostenibilidad y la educación para la ciudadanía global</a:t>
            </a:r>
            <a:r>
              <a:rPr lang="es-MX" sz="1600" dirty="0">
                <a:effectLst/>
                <a:latin typeface="Arial" panose="020B0604020202020204" pitchFamily="34" charset="0"/>
                <a:ea typeface="Times New Roman" panose="02020603050405020304" pitchFamily="18" charset="0"/>
                <a:cs typeface="Arial" panose="020B0604020202020204" pitchFamily="34" charset="0"/>
              </a:rPr>
              <a:t>. </a:t>
            </a:r>
            <a:endParaRPr lang="es-MX" sz="1600" dirty="0">
              <a:solidFill>
                <a:srgbClr val="000000"/>
              </a:solidFill>
              <a:latin typeface="Arial" panose="020B0604020202020204" pitchFamily="34" charset="0"/>
              <a:ea typeface="Times New Roman" pitchFamily="34"/>
              <a:cs typeface="Arial" panose="020B0604020202020204" pitchFamily="34" charset="0"/>
            </a:endParaRPr>
          </a:p>
        </p:txBody>
      </p:sp>
      <p:pic>
        <p:nvPicPr>
          <p:cNvPr id="37" name="Imagem 36">
            <a:extLst>
              <a:ext uri="{FF2B5EF4-FFF2-40B4-BE49-F238E27FC236}">
                <a16:creationId xmlns:a16="http://schemas.microsoft.com/office/drawing/2014/main" id="{552B7AF1-EAAA-4DBC-7CCC-C7D9DCD37CB9}"/>
              </a:ext>
            </a:extLst>
          </p:cNvPr>
          <p:cNvPicPr>
            <a:picLocks noChangeAspect="1"/>
          </p:cNvPicPr>
          <p:nvPr/>
        </p:nvPicPr>
        <p:blipFill>
          <a:blip r:embed="rId6"/>
          <a:stretch>
            <a:fillRect/>
          </a:stretch>
        </p:blipFill>
        <p:spPr>
          <a:xfrm>
            <a:off x="5060224" y="4094753"/>
            <a:ext cx="1935648" cy="1533277"/>
          </a:xfrm>
          <a:prstGeom prst="rect">
            <a:avLst/>
          </a:prstGeom>
        </p:spPr>
      </p:pic>
      <p:pic>
        <p:nvPicPr>
          <p:cNvPr id="41" name="Imagem 40">
            <a:extLst>
              <a:ext uri="{FF2B5EF4-FFF2-40B4-BE49-F238E27FC236}">
                <a16:creationId xmlns:a16="http://schemas.microsoft.com/office/drawing/2014/main" id="{ACE95EB4-21E7-911F-719C-06444129F765}"/>
              </a:ext>
            </a:extLst>
          </p:cNvPr>
          <p:cNvPicPr>
            <a:picLocks noChangeAspect="1"/>
          </p:cNvPicPr>
          <p:nvPr/>
        </p:nvPicPr>
        <p:blipFill>
          <a:blip r:embed="rId7"/>
          <a:stretch>
            <a:fillRect/>
          </a:stretch>
        </p:blipFill>
        <p:spPr>
          <a:xfrm>
            <a:off x="5090145" y="6144265"/>
            <a:ext cx="4308417" cy="2516361"/>
          </a:xfrm>
          <a:prstGeom prst="rect">
            <a:avLst/>
          </a:prstGeom>
        </p:spPr>
      </p:pic>
      <p:sp>
        <p:nvSpPr>
          <p:cNvPr id="44" name="CaixaDeTexto 43">
            <a:extLst>
              <a:ext uri="{FF2B5EF4-FFF2-40B4-BE49-F238E27FC236}">
                <a16:creationId xmlns:a16="http://schemas.microsoft.com/office/drawing/2014/main" id="{FF089124-AE4E-5214-DC6D-9C629C17986C}"/>
              </a:ext>
            </a:extLst>
          </p:cNvPr>
          <p:cNvSpPr txBox="1"/>
          <p:nvPr/>
        </p:nvSpPr>
        <p:spPr>
          <a:xfrm>
            <a:off x="5077516" y="5702496"/>
            <a:ext cx="1935648" cy="246221"/>
          </a:xfrm>
          <a:prstGeom prst="rect">
            <a:avLst/>
          </a:prstGeom>
          <a:noFill/>
        </p:spPr>
        <p:txBody>
          <a:bodyPr wrap="square" rtlCol="0">
            <a:spAutoFit/>
          </a:bodyPr>
          <a:lstStyle/>
          <a:p>
            <a:r>
              <a:rPr lang="pt-BR" sz="1000" dirty="0">
                <a:latin typeface="Arial" panose="020B0604020202020204" pitchFamily="34" charset="0"/>
                <a:cs typeface="Arial" panose="020B0604020202020204" pitchFamily="34" charset="0"/>
              </a:rPr>
              <a:t>Figura 3 – Pregunta 1</a:t>
            </a:r>
          </a:p>
        </p:txBody>
      </p:sp>
      <p:sp>
        <p:nvSpPr>
          <p:cNvPr id="46" name="CaixaDeTexto 45">
            <a:extLst>
              <a:ext uri="{FF2B5EF4-FFF2-40B4-BE49-F238E27FC236}">
                <a16:creationId xmlns:a16="http://schemas.microsoft.com/office/drawing/2014/main" id="{3EF7E35B-340B-4F89-F11A-45DA453D6FA8}"/>
              </a:ext>
            </a:extLst>
          </p:cNvPr>
          <p:cNvSpPr txBox="1"/>
          <p:nvPr/>
        </p:nvSpPr>
        <p:spPr>
          <a:xfrm>
            <a:off x="5308705" y="8744406"/>
            <a:ext cx="1935648" cy="246221"/>
          </a:xfrm>
          <a:prstGeom prst="rect">
            <a:avLst/>
          </a:prstGeom>
          <a:noFill/>
        </p:spPr>
        <p:txBody>
          <a:bodyPr wrap="square" rtlCol="0">
            <a:spAutoFit/>
          </a:bodyPr>
          <a:lstStyle/>
          <a:p>
            <a:r>
              <a:rPr lang="pt-BR" sz="1000" dirty="0">
                <a:latin typeface="Arial" panose="020B0604020202020204" pitchFamily="34" charset="0"/>
                <a:cs typeface="Arial" panose="020B0604020202020204" pitchFamily="34" charset="0"/>
              </a:rPr>
              <a:t>Figura 4 – Pregunta 2</a:t>
            </a:r>
          </a:p>
        </p:txBody>
      </p:sp>
      <p:pic>
        <p:nvPicPr>
          <p:cNvPr id="48" name="Imagem 47">
            <a:extLst>
              <a:ext uri="{FF2B5EF4-FFF2-40B4-BE49-F238E27FC236}">
                <a16:creationId xmlns:a16="http://schemas.microsoft.com/office/drawing/2014/main" id="{CD575395-0EC2-0765-1107-D23A20B37424}"/>
              </a:ext>
            </a:extLst>
          </p:cNvPr>
          <p:cNvPicPr>
            <a:picLocks noChangeAspect="1"/>
          </p:cNvPicPr>
          <p:nvPr/>
        </p:nvPicPr>
        <p:blipFill>
          <a:blip r:embed="rId8"/>
          <a:stretch>
            <a:fillRect/>
          </a:stretch>
        </p:blipFill>
        <p:spPr>
          <a:xfrm>
            <a:off x="7023060" y="4129367"/>
            <a:ext cx="2359598" cy="1326257"/>
          </a:xfrm>
          <a:prstGeom prst="rect">
            <a:avLst/>
          </a:prstGeom>
        </p:spPr>
      </p:pic>
      <p:sp>
        <p:nvSpPr>
          <p:cNvPr id="49" name="CaixaDeTexto 48">
            <a:extLst>
              <a:ext uri="{FF2B5EF4-FFF2-40B4-BE49-F238E27FC236}">
                <a16:creationId xmlns:a16="http://schemas.microsoft.com/office/drawing/2014/main" id="{58FAB403-A36B-955C-E481-CB93A9502BB1}"/>
              </a:ext>
            </a:extLst>
          </p:cNvPr>
          <p:cNvSpPr txBox="1"/>
          <p:nvPr/>
        </p:nvSpPr>
        <p:spPr>
          <a:xfrm>
            <a:off x="7123296" y="5506686"/>
            <a:ext cx="1584402" cy="246221"/>
          </a:xfrm>
          <a:prstGeom prst="rect">
            <a:avLst/>
          </a:prstGeom>
          <a:noFill/>
        </p:spPr>
        <p:txBody>
          <a:bodyPr wrap="square" rtlCol="0">
            <a:spAutoFit/>
          </a:bodyPr>
          <a:lstStyle/>
          <a:p>
            <a:r>
              <a:rPr lang="pt-BR" sz="1000" dirty="0">
                <a:latin typeface="Arial" panose="020B0604020202020204" pitchFamily="34" charset="0"/>
                <a:cs typeface="Arial" panose="020B0604020202020204" pitchFamily="34" charset="0"/>
              </a:rPr>
              <a:t>Figura 2 – ODS </a:t>
            </a:r>
          </a:p>
        </p:txBody>
      </p:sp>
      <p:sp>
        <p:nvSpPr>
          <p:cNvPr id="50" name="CaixaDeTexto 49">
            <a:extLst>
              <a:ext uri="{FF2B5EF4-FFF2-40B4-BE49-F238E27FC236}">
                <a16:creationId xmlns:a16="http://schemas.microsoft.com/office/drawing/2014/main" id="{99D72171-9B7B-F57F-F6B7-FCD6120D542F}"/>
              </a:ext>
            </a:extLst>
          </p:cNvPr>
          <p:cNvSpPr txBox="1"/>
          <p:nvPr/>
        </p:nvSpPr>
        <p:spPr>
          <a:xfrm>
            <a:off x="1669361" y="14251132"/>
            <a:ext cx="2523690" cy="246221"/>
          </a:xfrm>
          <a:prstGeom prst="rect">
            <a:avLst/>
          </a:prstGeom>
          <a:noFill/>
        </p:spPr>
        <p:txBody>
          <a:bodyPr wrap="square" rtlCol="0">
            <a:spAutoFit/>
          </a:bodyPr>
          <a:lstStyle/>
          <a:p>
            <a:r>
              <a:rPr lang="pt-BR" sz="1000" dirty="0">
                <a:latin typeface="Arial" panose="020B0604020202020204" pitchFamily="34" charset="0"/>
                <a:cs typeface="Arial" panose="020B0604020202020204" pitchFamily="34" charset="0"/>
              </a:rPr>
              <a:t>Figura 1 - </a:t>
            </a:r>
            <a:r>
              <a:rPr lang="pt-BR" sz="1000" dirty="0" err="1">
                <a:latin typeface="Arial" panose="020B0604020202020204" pitchFamily="34" charset="0"/>
                <a:cs typeface="Arial" panose="020B0604020202020204" pitchFamily="34" charset="0"/>
              </a:rPr>
              <a:t>Metodología</a:t>
            </a:r>
            <a:endParaRPr lang="pt-BR" sz="1000" dirty="0">
              <a:latin typeface="Arial" panose="020B0604020202020204" pitchFamily="34" charset="0"/>
              <a:cs typeface="Arial" panose="020B0604020202020204" pitchFamily="34" charset="0"/>
            </a:endParaRPr>
          </a:p>
        </p:txBody>
      </p:sp>
      <p:sp>
        <p:nvSpPr>
          <p:cNvPr id="54" name="CaixaDeTexto 53">
            <a:extLst>
              <a:ext uri="{FF2B5EF4-FFF2-40B4-BE49-F238E27FC236}">
                <a16:creationId xmlns:a16="http://schemas.microsoft.com/office/drawing/2014/main" id="{FB1D2B58-BB61-FD4D-BE99-F909089ADC74}"/>
              </a:ext>
            </a:extLst>
          </p:cNvPr>
          <p:cNvSpPr txBox="1"/>
          <p:nvPr/>
        </p:nvSpPr>
        <p:spPr>
          <a:xfrm>
            <a:off x="410428" y="14478615"/>
            <a:ext cx="5041556" cy="400110"/>
          </a:xfrm>
          <a:prstGeom prst="rect">
            <a:avLst/>
          </a:prstGeom>
          <a:noFill/>
        </p:spPr>
        <p:txBody>
          <a:bodyPr wrap="square">
            <a:spAutoFit/>
          </a:bodyPr>
          <a:lstStyle/>
          <a:p>
            <a:r>
              <a:rPr lang="pt-BR" sz="2000" b="1" dirty="0">
                <a:solidFill>
                  <a:srgbClr val="FF0000"/>
                </a:solidFill>
                <a:latin typeface="Arial" pitchFamily="2"/>
              </a:rPr>
              <a:t>REFERENCIAS CITADAS</a:t>
            </a:r>
          </a:p>
        </p:txBody>
      </p:sp>
      <p:sp>
        <p:nvSpPr>
          <p:cNvPr id="56" name="CaixaDeTexto 55">
            <a:extLst>
              <a:ext uri="{FF2B5EF4-FFF2-40B4-BE49-F238E27FC236}">
                <a16:creationId xmlns:a16="http://schemas.microsoft.com/office/drawing/2014/main" id="{E377B97B-9DCF-B6E4-D5AB-0ED0E236B73F}"/>
              </a:ext>
            </a:extLst>
          </p:cNvPr>
          <p:cNvSpPr txBox="1"/>
          <p:nvPr/>
        </p:nvSpPr>
        <p:spPr>
          <a:xfrm>
            <a:off x="354794" y="14828948"/>
            <a:ext cx="6272037" cy="661720"/>
          </a:xfrm>
          <a:prstGeom prst="rect">
            <a:avLst/>
          </a:prstGeom>
          <a:noFill/>
        </p:spPr>
        <p:txBody>
          <a:bodyPr wrap="square">
            <a:spAutoFit/>
          </a:bodyPr>
          <a:lstStyle/>
          <a:p>
            <a:r>
              <a:rPr lang="pt-BR" sz="900" dirty="0" err="1">
                <a:latin typeface="Arial" panose="020B0604020202020204" pitchFamily="34" charset="0"/>
                <a:cs typeface="Arial" panose="020B0604020202020204" pitchFamily="34" charset="0"/>
              </a:rPr>
              <a:t>Onu</a:t>
            </a:r>
            <a:r>
              <a:rPr lang="pt-BR" sz="900" dirty="0">
                <a:latin typeface="Arial" panose="020B0604020202020204" pitchFamily="34" charset="0"/>
                <a:cs typeface="Arial" panose="020B0604020202020204" pitchFamily="34" charset="0"/>
              </a:rPr>
              <a:t>. (2015</a:t>
            </a:r>
            <a:r>
              <a:rPr lang="pt-BR" sz="900" b="1" dirty="0">
                <a:latin typeface="Arial" panose="020B0604020202020204" pitchFamily="34" charset="0"/>
                <a:cs typeface="Arial" panose="020B0604020202020204" pitchFamily="34" charset="0"/>
              </a:rPr>
              <a:t>). </a:t>
            </a:r>
            <a:r>
              <a:rPr lang="pt-BR" sz="900" b="1" dirty="0" err="1">
                <a:latin typeface="Arial" panose="020B0604020202020204" pitchFamily="34" charset="0"/>
                <a:cs typeface="Arial" panose="020B0604020202020204" pitchFamily="34" charset="0"/>
              </a:rPr>
              <a:t>En</a:t>
            </a:r>
            <a:r>
              <a:rPr lang="pt-BR" sz="900" b="1" dirty="0">
                <a:latin typeface="Arial" panose="020B0604020202020204" pitchFamily="34" charset="0"/>
                <a:cs typeface="Arial" panose="020B0604020202020204" pitchFamily="34" charset="0"/>
              </a:rPr>
              <a:t> Transformando </a:t>
            </a:r>
            <a:r>
              <a:rPr lang="pt-BR" sz="900" b="1" dirty="0" err="1">
                <a:latin typeface="Arial" panose="020B0604020202020204" pitchFamily="34" charset="0"/>
                <a:cs typeface="Arial" panose="020B0604020202020204" pitchFamily="34" charset="0"/>
              </a:rPr>
              <a:t>Nuestro</a:t>
            </a:r>
            <a:r>
              <a:rPr lang="pt-BR" sz="900" b="1" dirty="0">
                <a:latin typeface="Arial" panose="020B0604020202020204" pitchFamily="34" charset="0"/>
                <a:cs typeface="Arial" panose="020B0604020202020204" pitchFamily="34" charset="0"/>
              </a:rPr>
              <a:t> Mundo: La Agenda 2030 para </a:t>
            </a:r>
            <a:r>
              <a:rPr lang="pt-BR" sz="900" b="1" dirty="0" err="1">
                <a:latin typeface="Arial" panose="020B0604020202020204" pitchFamily="34" charset="0"/>
                <a:cs typeface="Arial" panose="020B0604020202020204" pitchFamily="34" charset="0"/>
              </a:rPr>
              <a:t>el</a:t>
            </a:r>
            <a:r>
              <a:rPr lang="pt-BR" sz="900" b="1" dirty="0">
                <a:latin typeface="Arial" panose="020B0604020202020204" pitchFamily="34" charset="0"/>
                <a:cs typeface="Arial" panose="020B0604020202020204" pitchFamily="34" charset="0"/>
              </a:rPr>
              <a:t> </a:t>
            </a:r>
            <a:r>
              <a:rPr lang="pt-BR" sz="900" b="1" dirty="0" err="1">
                <a:latin typeface="Arial" panose="020B0604020202020204" pitchFamily="34" charset="0"/>
                <a:cs typeface="Arial" panose="020B0604020202020204" pitchFamily="34" charset="0"/>
              </a:rPr>
              <a:t>Desarrollo</a:t>
            </a:r>
            <a:r>
              <a:rPr lang="pt-BR" sz="900" b="1" dirty="0">
                <a:latin typeface="Arial" panose="020B0604020202020204" pitchFamily="34" charset="0"/>
                <a:cs typeface="Arial" panose="020B0604020202020204" pitchFamily="34" charset="0"/>
              </a:rPr>
              <a:t> </a:t>
            </a:r>
            <a:r>
              <a:rPr lang="pt-BR" sz="900" b="1" dirty="0" err="1">
                <a:latin typeface="Arial" panose="020B0604020202020204" pitchFamily="34" charset="0"/>
                <a:cs typeface="Arial" panose="020B0604020202020204" pitchFamily="34" charset="0"/>
              </a:rPr>
              <a:t>Sostenible</a:t>
            </a:r>
            <a:r>
              <a:rPr lang="pt-BR" sz="900" dirty="0">
                <a:latin typeface="Arial" panose="020B0604020202020204" pitchFamily="34" charset="0"/>
                <a:cs typeface="Arial" panose="020B0604020202020204" pitchFamily="34" charset="0"/>
              </a:rPr>
              <a:t>. https://onu.org.gt/objetivos-de-desarrollo/</a:t>
            </a:r>
          </a:p>
          <a:p>
            <a:r>
              <a:rPr lang="pt-BR" sz="900" dirty="0">
                <a:latin typeface="Arial" panose="020B0604020202020204" pitchFamily="34" charset="0"/>
                <a:cs typeface="Arial" panose="020B0604020202020204" pitchFamily="34" charset="0"/>
              </a:rPr>
              <a:t>Pimentel, G. S. R.. O Brasil e os desafios da educação e dos educadores na agenda 2030 da ONU. </a:t>
            </a:r>
            <a:r>
              <a:rPr lang="pt-BR" sz="900" b="1" dirty="0">
                <a:latin typeface="Arial" panose="020B0604020202020204" pitchFamily="34" charset="0"/>
                <a:cs typeface="Arial" panose="020B0604020202020204" pitchFamily="34" charset="0"/>
              </a:rPr>
              <a:t>Revista Nova Paideia</a:t>
            </a:r>
            <a:r>
              <a:rPr lang="pt-BR" sz="900" dirty="0">
                <a:latin typeface="Arial" panose="020B0604020202020204" pitchFamily="34" charset="0"/>
                <a:cs typeface="Arial" panose="020B0604020202020204" pitchFamily="34" charset="0"/>
              </a:rPr>
              <a:t>-Revista Interdisciplinar em Educação e Pesquisa, v. 1, n. 3, p. 22-33, 2019</a:t>
            </a:r>
            <a:r>
              <a:rPr lang="pt-BR" sz="1000" dirty="0">
                <a:latin typeface="Arial" panose="020B0604020202020204" pitchFamily="34" charset="0"/>
                <a:cs typeface="Arial" panose="020B0604020202020204" pitchFamily="34" charset="0"/>
              </a:rPr>
              <a:t>. </a:t>
            </a:r>
          </a:p>
        </p:txBody>
      </p:sp>
    </p:spTree>
  </p:cSld>
  <p:clrMapOvr>
    <a:masterClrMapping/>
  </p:clrMapOvr>
</p:sld>
</file>

<file path=ppt/theme/theme1.xml><?xml version="1.0" encoding="utf-8"?>
<a:theme xmlns:a="http://schemas.openxmlformats.org/drawingml/2006/main" name="Padrão">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4247</TotalTime>
  <Words>567</Words>
  <Application>Microsoft Office PowerPoint</Application>
  <PresentationFormat>Personalizar</PresentationFormat>
  <Paragraphs>58</Paragraphs>
  <Slides>1</Slides>
  <Notes>1</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Padrão</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do trabalho Arial Negrito corpo 72pt podendo ser reduzido para até corpo 60, caso a quantidade de texto ultrapasse o espaço delimitado</dc:title>
  <dc:creator>Claudson</dc:creator>
  <cp:lastModifiedBy>Maiara Sales</cp:lastModifiedBy>
  <cp:revision>83</cp:revision>
  <cp:lastPrinted>2016-09-26T11:34:28Z</cp:lastPrinted>
  <dcterms:created xsi:type="dcterms:W3CDTF">2013-12-27T18:11:08Z</dcterms:created>
  <dcterms:modified xsi:type="dcterms:W3CDTF">2022-10-10T13:39:29Z</dcterms:modified>
</cp:coreProperties>
</file>